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92" r:id="rId2"/>
  </p:sldMasterIdLst>
  <p:sldIdLst>
    <p:sldId id="256" r:id="rId3"/>
  </p:sldIdLst>
  <p:sldSz cx="30275213" cy="21383625"/>
  <p:notesSz cx="6858000" cy="9144000"/>
  <p:defaultTextStyle>
    <a:defPPr>
      <a:defRPr lang="en-US"/>
    </a:defPPr>
    <a:lvl1pPr marL="0" algn="l" defTabSz="2479613" rtl="0" eaLnBrk="1" latinLnBrk="0" hangingPunct="1">
      <a:defRPr sz="4882" kern="1200">
        <a:solidFill>
          <a:schemeClr val="tx1"/>
        </a:solidFill>
        <a:latin typeface="+mn-lt"/>
        <a:ea typeface="+mn-ea"/>
        <a:cs typeface="+mn-cs"/>
      </a:defRPr>
    </a:lvl1pPr>
    <a:lvl2pPr marL="1239806" algn="l" defTabSz="2479613" rtl="0" eaLnBrk="1" latinLnBrk="0" hangingPunct="1">
      <a:defRPr sz="4882" kern="1200">
        <a:solidFill>
          <a:schemeClr val="tx1"/>
        </a:solidFill>
        <a:latin typeface="+mn-lt"/>
        <a:ea typeface="+mn-ea"/>
        <a:cs typeface="+mn-cs"/>
      </a:defRPr>
    </a:lvl2pPr>
    <a:lvl3pPr marL="2479613" algn="l" defTabSz="2479613" rtl="0" eaLnBrk="1" latinLnBrk="0" hangingPunct="1">
      <a:defRPr sz="4882" kern="1200">
        <a:solidFill>
          <a:schemeClr val="tx1"/>
        </a:solidFill>
        <a:latin typeface="+mn-lt"/>
        <a:ea typeface="+mn-ea"/>
        <a:cs typeface="+mn-cs"/>
      </a:defRPr>
    </a:lvl3pPr>
    <a:lvl4pPr marL="3719421" algn="l" defTabSz="2479613" rtl="0" eaLnBrk="1" latinLnBrk="0" hangingPunct="1">
      <a:defRPr sz="4882" kern="1200">
        <a:solidFill>
          <a:schemeClr val="tx1"/>
        </a:solidFill>
        <a:latin typeface="+mn-lt"/>
        <a:ea typeface="+mn-ea"/>
        <a:cs typeface="+mn-cs"/>
      </a:defRPr>
    </a:lvl4pPr>
    <a:lvl5pPr marL="4959228" algn="l" defTabSz="2479613" rtl="0" eaLnBrk="1" latinLnBrk="0" hangingPunct="1">
      <a:defRPr sz="4882" kern="1200">
        <a:solidFill>
          <a:schemeClr val="tx1"/>
        </a:solidFill>
        <a:latin typeface="+mn-lt"/>
        <a:ea typeface="+mn-ea"/>
        <a:cs typeface="+mn-cs"/>
      </a:defRPr>
    </a:lvl5pPr>
    <a:lvl6pPr marL="6199034" algn="l" defTabSz="2479613" rtl="0" eaLnBrk="1" latinLnBrk="0" hangingPunct="1">
      <a:defRPr sz="4882" kern="1200">
        <a:solidFill>
          <a:schemeClr val="tx1"/>
        </a:solidFill>
        <a:latin typeface="+mn-lt"/>
        <a:ea typeface="+mn-ea"/>
        <a:cs typeface="+mn-cs"/>
      </a:defRPr>
    </a:lvl6pPr>
    <a:lvl7pPr marL="7438840" algn="l" defTabSz="2479613" rtl="0" eaLnBrk="1" latinLnBrk="0" hangingPunct="1">
      <a:defRPr sz="4882" kern="1200">
        <a:solidFill>
          <a:schemeClr val="tx1"/>
        </a:solidFill>
        <a:latin typeface="+mn-lt"/>
        <a:ea typeface="+mn-ea"/>
        <a:cs typeface="+mn-cs"/>
      </a:defRPr>
    </a:lvl7pPr>
    <a:lvl8pPr marL="8678647" algn="l" defTabSz="2479613" rtl="0" eaLnBrk="1" latinLnBrk="0" hangingPunct="1">
      <a:defRPr sz="4882" kern="1200">
        <a:solidFill>
          <a:schemeClr val="tx1"/>
        </a:solidFill>
        <a:latin typeface="+mn-lt"/>
        <a:ea typeface="+mn-ea"/>
        <a:cs typeface="+mn-cs"/>
      </a:defRPr>
    </a:lvl8pPr>
    <a:lvl9pPr marL="9918455" algn="l" defTabSz="2479613" rtl="0" eaLnBrk="1" latinLnBrk="0" hangingPunct="1">
      <a:defRPr sz="488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4" d="100"/>
          <a:sy n="54" d="100"/>
        </p:scale>
        <p:origin x="1368" y="1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3784402" y="3506348"/>
            <a:ext cx="22706410" cy="7444669"/>
          </a:xfrm>
        </p:spPr>
        <p:txBody>
          <a:bodyPr anchor="b">
            <a:normAutofit/>
          </a:bodyPr>
          <a:lstStyle>
            <a:lvl1pPr algn="ctr">
              <a:defRPr sz="19865"/>
            </a:lvl1pPr>
          </a:lstStyle>
          <a:p>
            <a:r>
              <a:rPr lang="ru-RU"/>
              <a:t>Образец заголовка</a:t>
            </a:r>
            <a:endParaRPr lang="en-US" dirty="0"/>
          </a:p>
        </p:txBody>
      </p:sp>
      <p:sp>
        <p:nvSpPr>
          <p:cNvPr id="3" name="Subtitle 2"/>
          <p:cNvSpPr>
            <a:spLocks noGrp="1"/>
          </p:cNvSpPr>
          <p:nvPr>
            <p:ph type="subTitle" idx="1"/>
          </p:nvPr>
        </p:nvSpPr>
        <p:spPr>
          <a:xfrm>
            <a:off x="3784402" y="11231357"/>
            <a:ext cx="22706410" cy="5162758"/>
          </a:xfrm>
        </p:spPr>
        <p:txBody>
          <a:bodyPr>
            <a:normAutofit/>
          </a:bodyPr>
          <a:lstStyle>
            <a:lvl1pPr marL="0" indent="0" algn="ctr">
              <a:buNone/>
              <a:defRPr sz="7947">
                <a:solidFill>
                  <a:schemeClr val="tx1">
                    <a:lumMod val="75000"/>
                    <a:lumOff val="25000"/>
                  </a:schemeClr>
                </a:solidFill>
              </a:defRPr>
            </a:lvl1pPr>
            <a:lvl2pPr marL="1513721" indent="0" algn="ctr">
              <a:buNone/>
              <a:defRPr sz="9271"/>
            </a:lvl2pPr>
            <a:lvl3pPr marL="3027442" indent="0" algn="ctr">
              <a:buNone/>
              <a:defRPr sz="7947"/>
            </a:lvl3pPr>
            <a:lvl4pPr marL="4541163" indent="0" algn="ctr">
              <a:buNone/>
              <a:defRPr sz="6622"/>
            </a:lvl4pPr>
            <a:lvl5pPr marL="6054884" indent="0" algn="ctr">
              <a:buNone/>
              <a:defRPr sz="6622"/>
            </a:lvl5pPr>
            <a:lvl6pPr marL="7568605" indent="0" algn="ctr">
              <a:buNone/>
              <a:defRPr sz="6622"/>
            </a:lvl6pPr>
            <a:lvl7pPr marL="9082324" indent="0" algn="ctr">
              <a:buNone/>
              <a:defRPr sz="6622"/>
            </a:lvl7pPr>
            <a:lvl8pPr marL="10596045" indent="0" algn="ctr">
              <a:buNone/>
              <a:defRPr sz="6622"/>
            </a:lvl8pPr>
            <a:lvl9pPr marL="12109766" indent="0" algn="ctr">
              <a:buNone/>
              <a:defRPr sz="6622"/>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1146672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425555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2" y="1123636"/>
            <a:ext cx="6528093" cy="18121633"/>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2081426" y="1123629"/>
            <a:ext cx="19205838" cy="1812163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0057592E-0C21-4F4D-BDD6-4B8FDF93DDFF}" type="datetimeFigureOut">
              <a:rPr lang="ru-RU" smtClean="0"/>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16893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5" name="Group 24"/>
          <p:cNvGrpSpPr/>
          <p:nvPr/>
        </p:nvGrpSpPr>
        <p:grpSpPr>
          <a:xfrm>
            <a:off x="672782" y="2"/>
            <a:ext cx="12509550" cy="21383628"/>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5759950" y="2851153"/>
            <a:ext cx="23001504" cy="10876607"/>
          </a:xfrm>
        </p:spPr>
        <p:txBody>
          <a:bodyPr anchor="b">
            <a:normAutofit/>
          </a:bodyPr>
          <a:lstStyle>
            <a:lvl1pPr algn="r">
              <a:defRPr sz="16838">
                <a:effectLst/>
              </a:defRPr>
            </a:lvl1pPr>
          </a:lstStyle>
          <a:p>
            <a:r>
              <a:rPr lang="ru-RU"/>
              <a:t>Образец заголовка</a:t>
            </a:r>
            <a:endParaRPr lang="en-US" dirty="0"/>
          </a:p>
        </p:txBody>
      </p:sp>
      <p:sp>
        <p:nvSpPr>
          <p:cNvPr id="3" name="Subtitle 2"/>
          <p:cNvSpPr>
            <a:spLocks noGrp="1"/>
          </p:cNvSpPr>
          <p:nvPr>
            <p:ph type="subTitle" idx="1"/>
          </p:nvPr>
        </p:nvSpPr>
        <p:spPr>
          <a:xfrm>
            <a:off x="9681971" y="13727759"/>
            <a:ext cx="19079486" cy="4254683"/>
          </a:xfrm>
        </p:spPr>
        <p:txBody>
          <a:bodyPr anchor="t">
            <a:normAutofit/>
          </a:bodyPr>
          <a:lstStyle>
            <a:lvl1pPr marL="0" indent="0" algn="r">
              <a:buNone/>
              <a:defRPr sz="5613">
                <a:solidFill>
                  <a:schemeClr val="tx1"/>
                </a:solidFill>
              </a:defRPr>
            </a:lvl1pPr>
            <a:lvl2pPr marL="1425595" indent="0" algn="ctr">
              <a:buNone/>
              <a:defRPr>
                <a:solidFill>
                  <a:schemeClr val="tx1">
                    <a:tint val="75000"/>
                  </a:schemeClr>
                </a:solidFill>
              </a:defRPr>
            </a:lvl2pPr>
            <a:lvl3pPr marL="2851191" indent="0" algn="ctr">
              <a:buNone/>
              <a:defRPr>
                <a:solidFill>
                  <a:schemeClr val="tx1">
                    <a:tint val="75000"/>
                  </a:schemeClr>
                </a:solidFill>
              </a:defRPr>
            </a:lvl3pPr>
            <a:lvl4pPr marL="4276786" indent="0" algn="ctr">
              <a:buNone/>
              <a:defRPr>
                <a:solidFill>
                  <a:schemeClr val="tx1">
                    <a:tint val="75000"/>
                  </a:schemeClr>
                </a:solidFill>
              </a:defRPr>
            </a:lvl4pPr>
            <a:lvl5pPr marL="5702381" indent="0" algn="ctr">
              <a:buNone/>
              <a:defRPr>
                <a:solidFill>
                  <a:schemeClr val="tx1">
                    <a:tint val="75000"/>
                  </a:schemeClr>
                </a:solidFill>
              </a:defRPr>
            </a:lvl5pPr>
            <a:lvl6pPr marL="7127977" indent="0" algn="ctr">
              <a:buNone/>
              <a:defRPr>
                <a:solidFill>
                  <a:schemeClr val="tx1">
                    <a:tint val="75000"/>
                  </a:schemeClr>
                </a:solidFill>
              </a:defRPr>
            </a:lvl6pPr>
            <a:lvl7pPr marL="8553572" indent="0" algn="ctr">
              <a:buNone/>
              <a:defRPr>
                <a:solidFill>
                  <a:schemeClr val="tx1">
                    <a:tint val="75000"/>
                  </a:schemeClr>
                </a:solidFill>
              </a:defRPr>
            </a:lvl7pPr>
            <a:lvl8pPr marL="9979167" indent="0" algn="ctr">
              <a:buNone/>
              <a:defRPr>
                <a:solidFill>
                  <a:schemeClr val="tx1">
                    <a:tint val="75000"/>
                  </a:schemeClr>
                </a:solidFill>
              </a:defRPr>
            </a:lvl8pPr>
            <a:lvl9pPr marL="11404763"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24255178" y="19074195"/>
            <a:ext cx="2839040" cy="1138480"/>
          </a:xfrm>
        </p:spPr>
        <p:txBody>
          <a:bodyPr/>
          <a:lstStyle/>
          <a:p>
            <a:fld id="{0057592E-0C21-4F4D-BDD6-4B8FDF93DDFF}" type="datetimeFigureOut">
              <a:rPr lang="ru-RU" smtClean="0"/>
              <a:t>08.10.2021</a:t>
            </a:fld>
            <a:endParaRPr lang="ru-RU"/>
          </a:p>
        </p:txBody>
      </p:sp>
      <p:sp>
        <p:nvSpPr>
          <p:cNvPr id="5" name="Footer Placeholder 4"/>
          <p:cNvSpPr>
            <a:spLocks noGrp="1"/>
          </p:cNvSpPr>
          <p:nvPr>
            <p:ph type="ftr" sz="quarter" idx="11"/>
          </p:nvPr>
        </p:nvSpPr>
        <p:spPr>
          <a:xfrm>
            <a:off x="11997954" y="19074195"/>
            <a:ext cx="11950624" cy="1138480"/>
          </a:xfrm>
        </p:spPr>
        <p:txBody>
          <a:bodyPr/>
          <a:lstStyle/>
          <a:p>
            <a:endParaRPr lang="ru-RU"/>
          </a:p>
        </p:txBody>
      </p:sp>
      <p:sp>
        <p:nvSpPr>
          <p:cNvPr id="6" name="Slide Number Placeholder 5"/>
          <p:cNvSpPr>
            <a:spLocks noGrp="1"/>
          </p:cNvSpPr>
          <p:nvPr>
            <p:ph type="sldNum" sz="quarter" idx="12"/>
          </p:nvPr>
        </p:nvSpPr>
        <p:spPr>
          <a:xfrm>
            <a:off x="27399068" y="19074195"/>
            <a:ext cx="1362385" cy="1138480"/>
          </a:xfrm>
        </p:spPr>
        <p:txBody>
          <a:bodyPr/>
          <a:lstStyle/>
          <a:p>
            <a:fld id="{44121700-1C30-4453-8A03-7959DE8B908C}" type="slidenum">
              <a:rPr lang="ru-RU" smtClean="0"/>
              <a:t>‹#›</a:t>
            </a:fld>
            <a:endParaRPr lang="ru-RU"/>
          </a:p>
        </p:txBody>
      </p:sp>
      <p:sp>
        <p:nvSpPr>
          <p:cNvPr id="23" name="Freeform 12"/>
          <p:cNvSpPr/>
          <p:nvPr/>
        </p:nvSpPr>
        <p:spPr bwMode="auto">
          <a:xfrm>
            <a:off x="672782" y="11760994"/>
            <a:ext cx="1198394" cy="282147"/>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1855411" y="12057990"/>
            <a:ext cx="204990" cy="252447"/>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763236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3251783" y="1425578"/>
            <a:ext cx="25509671" cy="6177492"/>
          </a:xfrm>
        </p:spPr>
        <p:txBody>
          <a:bodyPr/>
          <a:lstStyle/>
          <a:p>
            <a:r>
              <a:rPr lang="ru-RU"/>
              <a:t>Образец заголовка</a:t>
            </a:r>
            <a:endParaRPr lang="en-US" dirty="0"/>
          </a:p>
        </p:txBody>
      </p:sp>
      <p:sp>
        <p:nvSpPr>
          <p:cNvPr id="3" name="Content Placeholder 2"/>
          <p:cNvSpPr>
            <a:spLocks noGrp="1"/>
          </p:cNvSpPr>
          <p:nvPr>
            <p:ph idx="1"/>
          </p:nvPr>
        </p:nvSpPr>
        <p:spPr>
          <a:xfrm>
            <a:off x="3251783" y="8315854"/>
            <a:ext cx="25509671" cy="10391905"/>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24316616" y="19045624"/>
            <a:ext cx="2839040" cy="1138480"/>
          </a:xfrm>
        </p:spPr>
        <p:txBody>
          <a:bodyPr/>
          <a:lstStyle/>
          <a:p>
            <a:fld id="{0057592E-0C21-4F4D-BDD6-4B8FDF93DDFF}" type="datetimeFigureOut">
              <a:rPr lang="ru-RU" smtClean="0"/>
              <a:t>08.10.2021</a:t>
            </a:fld>
            <a:endParaRPr lang="ru-RU"/>
          </a:p>
        </p:txBody>
      </p:sp>
      <p:sp>
        <p:nvSpPr>
          <p:cNvPr id="5" name="Footer Placeholder 4"/>
          <p:cNvSpPr>
            <a:spLocks noGrp="1"/>
          </p:cNvSpPr>
          <p:nvPr>
            <p:ph type="ftr" sz="quarter" idx="11"/>
          </p:nvPr>
        </p:nvSpPr>
        <p:spPr>
          <a:xfrm>
            <a:off x="6531313" y="19045624"/>
            <a:ext cx="17596034" cy="1138480"/>
          </a:xfrm>
        </p:spPr>
        <p:txBody>
          <a:bodyPr/>
          <a:lstStyle/>
          <a:p>
            <a:endParaRPr lang="ru-RU"/>
          </a:p>
        </p:txBody>
      </p:sp>
      <p:sp>
        <p:nvSpPr>
          <p:cNvPr id="6" name="Slide Number Placeholder 5"/>
          <p:cNvSpPr>
            <a:spLocks noGrp="1"/>
          </p:cNvSpPr>
          <p:nvPr>
            <p:ph type="sldNum" sz="quarter" idx="12"/>
          </p:nvPr>
        </p:nvSpPr>
        <p:spPr>
          <a:xfrm>
            <a:off x="27344926" y="19045624"/>
            <a:ext cx="1416528" cy="1138480"/>
          </a:xfrm>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4209848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578818" y="8315850"/>
            <a:ext cx="22182636" cy="7358832"/>
          </a:xfrm>
        </p:spPr>
        <p:txBody>
          <a:bodyPr anchor="b"/>
          <a:lstStyle>
            <a:lvl1pPr algn="r">
              <a:defRPr sz="12472" b="0" cap="none"/>
            </a:lvl1pPr>
          </a:lstStyle>
          <a:p>
            <a:r>
              <a:rPr lang="ru-RU"/>
              <a:t>Образец заголовка</a:t>
            </a:r>
            <a:endParaRPr lang="en-US" dirty="0"/>
          </a:p>
        </p:txBody>
      </p:sp>
      <p:sp>
        <p:nvSpPr>
          <p:cNvPr id="3" name="Text Placeholder 2"/>
          <p:cNvSpPr>
            <a:spLocks noGrp="1"/>
          </p:cNvSpPr>
          <p:nvPr>
            <p:ph type="body" idx="1"/>
          </p:nvPr>
        </p:nvSpPr>
        <p:spPr>
          <a:xfrm>
            <a:off x="6578826" y="15674684"/>
            <a:ext cx="22182626" cy="2682775"/>
          </a:xfrm>
        </p:spPr>
        <p:txBody>
          <a:bodyPr anchor="t">
            <a:normAutofit/>
          </a:bodyPr>
          <a:lstStyle>
            <a:lvl1pPr marL="0" indent="0" algn="r">
              <a:buNone/>
              <a:defRPr sz="6236">
                <a:solidFill>
                  <a:schemeClr val="tx1"/>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27392438" y="19070248"/>
            <a:ext cx="1369016" cy="1138480"/>
          </a:xfrm>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871998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3251783" y="2138367"/>
            <a:ext cx="25509671" cy="5464701"/>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3251781" y="8315854"/>
            <a:ext cx="12382562" cy="10503713"/>
          </a:xfrm>
        </p:spPr>
        <p:txBody>
          <a:bodyPr>
            <a:normAutofit/>
          </a:bodyPr>
          <a:lstStyle>
            <a:lvl1pPr>
              <a:defRPr sz="5613"/>
            </a:lvl1pPr>
            <a:lvl2pPr>
              <a:defRPr sz="4989"/>
            </a:lvl2pPr>
            <a:lvl3pPr>
              <a:defRPr sz="4365"/>
            </a:lvl3pPr>
            <a:lvl4pPr>
              <a:defRPr sz="3742"/>
            </a:lvl4pPr>
            <a:lvl5pPr>
              <a:defRPr sz="3742"/>
            </a:lvl5pPr>
            <a:lvl6pPr>
              <a:defRPr sz="3742"/>
            </a:lvl6pPr>
            <a:lvl7pPr>
              <a:defRPr sz="3742"/>
            </a:lvl7pPr>
            <a:lvl8pPr>
              <a:defRPr sz="3742"/>
            </a:lvl8pPr>
            <a:lvl9pPr>
              <a:defRPr sz="3742"/>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16378890" y="8315854"/>
            <a:ext cx="12382562" cy="10435583"/>
          </a:xfrm>
        </p:spPr>
        <p:txBody>
          <a:bodyPr>
            <a:normAutofit/>
          </a:bodyPr>
          <a:lstStyle>
            <a:lvl1pPr>
              <a:defRPr sz="5613"/>
            </a:lvl1pPr>
            <a:lvl2pPr>
              <a:defRPr sz="4989"/>
            </a:lvl2pPr>
            <a:lvl3pPr>
              <a:defRPr sz="4365"/>
            </a:lvl3pPr>
            <a:lvl4pPr>
              <a:defRPr sz="3742"/>
            </a:lvl4pPr>
            <a:lvl5pPr>
              <a:defRPr sz="3742"/>
            </a:lvl5pPr>
            <a:lvl6pPr>
              <a:defRPr sz="3742"/>
            </a:lvl6pPr>
            <a:lvl7pPr>
              <a:defRPr sz="3742"/>
            </a:lvl7pPr>
            <a:lvl8pPr>
              <a:defRPr sz="3742"/>
            </a:lvl8pPr>
            <a:lvl9pPr>
              <a:defRPr sz="3742"/>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057592E-0C21-4F4D-BDD6-4B8FDF93DDFF}" type="datetimeFigureOut">
              <a:rPr lang="ru-RU" smtClean="0"/>
              <a:t>08.10.2021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1783950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4401830" y="8289454"/>
            <a:ext cx="11443564" cy="1796817"/>
          </a:xfrm>
        </p:spPr>
        <p:txBody>
          <a:bodyPr anchor="b">
            <a:noAutofit/>
          </a:bodyPr>
          <a:lstStyle>
            <a:lvl1pPr marL="0" indent="0">
              <a:buNone/>
              <a:defRPr sz="8731" b="0">
                <a:solidFill>
                  <a:schemeClr val="accent1">
                    <a:lumMod val="75000"/>
                  </a:schemeClr>
                </a:solidFill>
              </a:defRPr>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ru-RU"/>
              <a:t>Образец текста</a:t>
            </a:r>
          </a:p>
        </p:txBody>
      </p:sp>
      <p:sp>
        <p:nvSpPr>
          <p:cNvPr id="4" name="Content Placeholder 3"/>
          <p:cNvSpPr>
            <a:spLocks noGrp="1"/>
          </p:cNvSpPr>
          <p:nvPr>
            <p:ph sz="half" idx="2"/>
          </p:nvPr>
        </p:nvSpPr>
        <p:spPr>
          <a:xfrm>
            <a:off x="3686805" y="10399764"/>
            <a:ext cx="12158584" cy="8310426"/>
          </a:xfrm>
        </p:spPr>
        <p:txBody>
          <a:bodyPr anchor="t">
            <a:normAutofit/>
          </a:bodyPr>
          <a:lstStyle>
            <a:lvl1pPr>
              <a:defRPr sz="5613"/>
            </a:lvl1pPr>
            <a:lvl2pPr>
              <a:defRPr sz="4989"/>
            </a:lvl2pPr>
            <a:lvl3pPr>
              <a:defRPr sz="4365"/>
            </a:lvl3pPr>
            <a:lvl4pPr>
              <a:defRPr sz="3742"/>
            </a:lvl4pPr>
            <a:lvl5pPr>
              <a:defRPr sz="3742"/>
            </a:lvl5pPr>
            <a:lvl6pPr>
              <a:defRPr sz="3742"/>
            </a:lvl6pPr>
            <a:lvl7pPr>
              <a:defRPr sz="3742"/>
            </a:lvl7pPr>
            <a:lvl8pPr>
              <a:defRPr sz="3742"/>
            </a:lvl8pPr>
            <a:lvl9pPr>
              <a:defRPr sz="3742"/>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17090100" y="8315854"/>
            <a:ext cx="11481689" cy="1796817"/>
          </a:xfrm>
        </p:spPr>
        <p:txBody>
          <a:bodyPr anchor="b">
            <a:noAutofit/>
          </a:bodyPr>
          <a:lstStyle>
            <a:lvl1pPr marL="0" indent="0">
              <a:buNone/>
              <a:defRPr sz="8731" b="0">
                <a:solidFill>
                  <a:schemeClr val="accent1">
                    <a:lumMod val="75000"/>
                  </a:schemeClr>
                </a:solidFill>
              </a:defRPr>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ru-RU"/>
              <a:t>Образец текста</a:t>
            </a:r>
          </a:p>
        </p:txBody>
      </p:sp>
      <p:sp>
        <p:nvSpPr>
          <p:cNvPr id="6" name="Content Placeholder 5"/>
          <p:cNvSpPr>
            <a:spLocks noGrp="1"/>
          </p:cNvSpPr>
          <p:nvPr>
            <p:ph sz="quarter" idx="4"/>
          </p:nvPr>
        </p:nvSpPr>
        <p:spPr>
          <a:xfrm>
            <a:off x="16413198" y="10399764"/>
            <a:ext cx="12158584" cy="8310426"/>
          </a:xfrm>
        </p:spPr>
        <p:txBody>
          <a:bodyPr anchor="t">
            <a:normAutofit/>
          </a:bodyPr>
          <a:lstStyle>
            <a:lvl1pPr>
              <a:defRPr sz="5613"/>
            </a:lvl1pPr>
            <a:lvl2pPr>
              <a:defRPr sz="4989"/>
            </a:lvl2pPr>
            <a:lvl3pPr>
              <a:defRPr sz="4365"/>
            </a:lvl3pPr>
            <a:lvl4pPr>
              <a:defRPr sz="3742"/>
            </a:lvl4pPr>
            <a:lvl5pPr>
              <a:defRPr sz="3742"/>
            </a:lvl5pPr>
            <a:lvl6pPr>
              <a:defRPr sz="3742"/>
            </a:lvl6pPr>
            <a:lvl7pPr>
              <a:defRPr sz="3742"/>
            </a:lvl7pPr>
            <a:lvl8pPr>
              <a:defRPr sz="3742"/>
            </a:lvl8pPr>
            <a:lvl9pPr>
              <a:defRPr sz="3742"/>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057592E-0C21-4F4D-BDD6-4B8FDF93DDFF}" type="datetimeFigureOut">
              <a:rPr lang="ru-RU" smtClean="0"/>
              <a:t>08.10.2021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42753556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057592E-0C21-4F4D-BDD6-4B8FDF93DDFF}" type="datetimeFigureOut">
              <a:rPr lang="ru-RU" smtClean="0"/>
              <a:t>08.10.2021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7529556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7592E-0C21-4F4D-BDD6-4B8FDF93DDFF}" type="datetimeFigureOut">
              <a:rPr lang="ru-RU" smtClean="0"/>
              <a:t>08.10.2021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458297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686808" y="4989513"/>
            <a:ext cx="8815484" cy="4276725"/>
          </a:xfrm>
        </p:spPr>
        <p:txBody>
          <a:bodyPr anchor="b">
            <a:normAutofit/>
          </a:bodyPr>
          <a:lstStyle>
            <a:lvl1pPr algn="ctr">
              <a:defRPr sz="7483" b="0"/>
            </a:lvl1pPr>
          </a:lstStyle>
          <a:p>
            <a:r>
              <a:rPr lang="ru-RU"/>
              <a:t>Образец заголовка</a:t>
            </a:r>
            <a:endParaRPr lang="en-US" dirty="0"/>
          </a:p>
        </p:txBody>
      </p:sp>
      <p:sp>
        <p:nvSpPr>
          <p:cNvPr id="3" name="Content Placeholder 2"/>
          <p:cNvSpPr>
            <a:spLocks noGrp="1"/>
          </p:cNvSpPr>
          <p:nvPr>
            <p:ph idx="1"/>
          </p:nvPr>
        </p:nvSpPr>
        <p:spPr>
          <a:xfrm>
            <a:off x="13070101" y="2138364"/>
            <a:ext cx="15501684" cy="15918924"/>
          </a:xfrm>
        </p:spPr>
        <p:txBody>
          <a:bodyPr anchor="ctr">
            <a:normAutofit/>
          </a:bodyPr>
          <a:lstStyle>
            <a:lvl1pPr>
              <a:defRPr sz="6236"/>
            </a:lvl1pPr>
            <a:lvl2pPr>
              <a:defRPr sz="5613"/>
            </a:lvl2pPr>
            <a:lvl3pPr>
              <a:defRPr sz="4989"/>
            </a:lvl3pPr>
            <a:lvl4pPr>
              <a:defRPr sz="4365"/>
            </a:lvl4pPr>
            <a:lvl5pPr>
              <a:defRPr sz="4365"/>
            </a:lvl5pPr>
            <a:lvl6pPr>
              <a:defRPr sz="4365"/>
            </a:lvl6pPr>
            <a:lvl7pPr>
              <a:defRPr sz="4365"/>
            </a:lvl7pPr>
            <a:lvl8pPr>
              <a:defRPr sz="4365"/>
            </a:lvl8pPr>
            <a:lvl9pPr>
              <a:defRPr sz="4365"/>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3686808" y="9266238"/>
            <a:ext cx="8815484" cy="5702300"/>
          </a:xfrm>
        </p:spPr>
        <p:txBody>
          <a:bodyPr>
            <a:normAutofit/>
          </a:bodyPr>
          <a:lstStyle>
            <a:lvl1pPr marL="0" indent="0" algn="ctr">
              <a:buNone/>
              <a:defRPr sz="4989"/>
            </a:lvl1pPr>
            <a:lvl2pPr marL="1425595" indent="0">
              <a:buNone/>
              <a:defRPr sz="3742"/>
            </a:lvl2pPr>
            <a:lvl3pPr marL="2851191" indent="0">
              <a:buNone/>
              <a:defRPr sz="3118"/>
            </a:lvl3pPr>
            <a:lvl4pPr marL="4276786" indent="0">
              <a:buNone/>
              <a:defRPr sz="2806"/>
            </a:lvl4pPr>
            <a:lvl5pPr marL="5702381" indent="0">
              <a:buNone/>
              <a:defRPr sz="2806"/>
            </a:lvl5pPr>
            <a:lvl6pPr marL="7127977" indent="0">
              <a:buNone/>
              <a:defRPr sz="2806"/>
            </a:lvl6pPr>
            <a:lvl7pPr marL="8553572" indent="0">
              <a:buNone/>
              <a:defRPr sz="2806"/>
            </a:lvl7pPr>
            <a:lvl8pPr marL="9979167" indent="0">
              <a:buNone/>
              <a:defRPr sz="2806"/>
            </a:lvl8pPr>
            <a:lvl9pPr marL="11404763" indent="0">
              <a:buNone/>
              <a:defRPr sz="2806"/>
            </a:lvl9pPr>
          </a:lstStyle>
          <a:p>
            <a:pPr lvl="0"/>
            <a:r>
              <a:rPr lang="ru-RU"/>
              <a:t>Образец текста</a:t>
            </a:r>
          </a:p>
        </p:txBody>
      </p:sp>
      <p:sp>
        <p:nvSpPr>
          <p:cNvPr id="5" name="Date Placeholder 4"/>
          <p:cNvSpPr>
            <a:spLocks noGrp="1"/>
          </p:cNvSpPr>
          <p:nvPr>
            <p:ph type="dt" sz="half" idx="10"/>
          </p:nvPr>
        </p:nvSpPr>
        <p:spPr/>
        <p:txBody>
          <a:bodyPr/>
          <a:lstStyle/>
          <a:p>
            <a:fld id="{0057592E-0C21-4F4D-BDD6-4B8FDF93DDFF}" type="datetimeFigureOut">
              <a:rPr lang="ru-RU" smtClean="0"/>
              <a:t>08.10.2021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938699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0893820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682863" y="5464701"/>
            <a:ext cx="13477764" cy="4276725"/>
          </a:xfrm>
        </p:spPr>
        <p:txBody>
          <a:bodyPr anchor="b">
            <a:normAutofit/>
          </a:bodyPr>
          <a:lstStyle>
            <a:lvl1pPr algn="ctr">
              <a:defRPr sz="8731"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18864052" y="2851150"/>
            <a:ext cx="8149446" cy="1425575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4989"/>
            </a:lvl1pPr>
            <a:lvl2pPr marL="1425595" indent="0">
              <a:buNone/>
              <a:defRPr sz="4989"/>
            </a:lvl2pPr>
            <a:lvl3pPr marL="2851191" indent="0">
              <a:buNone/>
              <a:defRPr sz="4989"/>
            </a:lvl3pPr>
            <a:lvl4pPr marL="4276786" indent="0">
              <a:buNone/>
              <a:defRPr sz="4989"/>
            </a:lvl4pPr>
            <a:lvl5pPr marL="5702381" indent="0">
              <a:buNone/>
              <a:defRPr sz="4989"/>
            </a:lvl5pPr>
            <a:lvl6pPr marL="7127977" indent="0">
              <a:buNone/>
              <a:defRPr sz="4989"/>
            </a:lvl6pPr>
            <a:lvl7pPr marL="8553572" indent="0">
              <a:buNone/>
              <a:defRPr sz="4989"/>
            </a:lvl7pPr>
            <a:lvl8pPr marL="9979167" indent="0">
              <a:buNone/>
              <a:defRPr sz="4989"/>
            </a:lvl8pPr>
            <a:lvl9pPr marL="11404763" indent="0">
              <a:buNone/>
              <a:defRPr sz="4989"/>
            </a:lvl9pPr>
          </a:lstStyle>
          <a:p>
            <a:r>
              <a:rPr lang="ru-RU"/>
              <a:t>Вставка рисунка</a:t>
            </a:r>
            <a:endParaRPr lang="en-US" dirty="0"/>
          </a:p>
        </p:txBody>
      </p:sp>
      <p:sp>
        <p:nvSpPr>
          <p:cNvPr id="4" name="Text Placeholder 3"/>
          <p:cNvSpPr>
            <a:spLocks noGrp="1"/>
          </p:cNvSpPr>
          <p:nvPr>
            <p:ph type="body" sz="half" idx="2"/>
          </p:nvPr>
        </p:nvSpPr>
        <p:spPr>
          <a:xfrm>
            <a:off x="3682863" y="9741426"/>
            <a:ext cx="13477764" cy="5702300"/>
          </a:xfrm>
        </p:spPr>
        <p:txBody>
          <a:bodyPr>
            <a:normAutofit/>
          </a:bodyPr>
          <a:lstStyle>
            <a:lvl1pPr marL="0" indent="0" algn="ctr">
              <a:buNone/>
              <a:defRPr sz="5613"/>
            </a:lvl1pPr>
            <a:lvl2pPr marL="1425595" indent="0">
              <a:buNone/>
              <a:defRPr sz="3742"/>
            </a:lvl2pPr>
            <a:lvl3pPr marL="2851191" indent="0">
              <a:buNone/>
              <a:defRPr sz="3118"/>
            </a:lvl3pPr>
            <a:lvl4pPr marL="4276786" indent="0">
              <a:buNone/>
              <a:defRPr sz="2806"/>
            </a:lvl4pPr>
            <a:lvl5pPr marL="5702381" indent="0">
              <a:buNone/>
              <a:defRPr sz="2806"/>
            </a:lvl5pPr>
            <a:lvl6pPr marL="7127977" indent="0">
              <a:buNone/>
              <a:defRPr sz="2806"/>
            </a:lvl6pPr>
            <a:lvl7pPr marL="8553572" indent="0">
              <a:buNone/>
              <a:defRPr sz="2806"/>
            </a:lvl7pPr>
            <a:lvl8pPr marL="9979167" indent="0">
              <a:buNone/>
              <a:defRPr sz="2806"/>
            </a:lvl8pPr>
            <a:lvl9pPr marL="11404763" indent="0">
              <a:buNone/>
              <a:defRPr sz="2806"/>
            </a:lvl9pPr>
          </a:lstStyle>
          <a:p>
            <a:pPr lvl="0"/>
            <a:r>
              <a:rPr lang="ru-RU"/>
              <a:t>Образец текста</a:t>
            </a:r>
          </a:p>
        </p:txBody>
      </p:sp>
      <p:sp>
        <p:nvSpPr>
          <p:cNvPr id="5" name="Date Placeholder 4"/>
          <p:cNvSpPr>
            <a:spLocks noGrp="1"/>
          </p:cNvSpPr>
          <p:nvPr>
            <p:ph type="dt" sz="half" idx="10"/>
          </p:nvPr>
        </p:nvSpPr>
        <p:spPr/>
        <p:txBody>
          <a:bodyPr/>
          <a:lstStyle/>
          <a:p>
            <a:fld id="{0057592E-0C21-4F4D-BDD6-4B8FDF93DDFF}" type="datetimeFigureOut">
              <a:rPr lang="ru-RU" smtClean="0"/>
              <a:t>08.10.2021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069291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686807" y="14757336"/>
            <a:ext cx="24884977" cy="1767121"/>
          </a:xfrm>
        </p:spPr>
        <p:txBody>
          <a:bodyPr anchor="b">
            <a:normAutofit/>
          </a:bodyPr>
          <a:lstStyle>
            <a:lvl1pPr algn="ctr">
              <a:defRPr sz="7483"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926497" y="2906377"/>
            <a:ext cx="20432011" cy="9868571"/>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4989"/>
            </a:lvl1pPr>
            <a:lvl2pPr marL="1425595" indent="0">
              <a:buNone/>
              <a:defRPr sz="4989"/>
            </a:lvl2pPr>
            <a:lvl3pPr marL="2851191" indent="0">
              <a:buNone/>
              <a:defRPr sz="4989"/>
            </a:lvl3pPr>
            <a:lvl4pPr marL="4276786" indent="0">
              <a:buNone/>
              <a:defRPr sz="4989"/>
            </a:lvl4pPr>
            <a:lvl5pPr marL="5702381" indent="0">
              <a:buNone/>
              <a:defRPr sz="4989"/>
            </a:lvl5pPr>
            <a:lvl6pPr marL="7127977" indent="0">
              <a:buNone/>
              <a:defRPr sz="4989"/>
            </a:lvl6pPr>
            <a:lvl7pPr marL="8553572" indent="0">
              <a:buNone/>
              <a:defRPr sz="4989"/>
            </a:lvl7pPr>
            <a:lvl8pPr marL="9979167" indent="0">
              <a:buNone/>
              <a:defRPr sz="4989"/>
            </a:lvl8pPr>
            <a:lvl9pPr marL="11404763" indent="0">
              <a:buNone/>
              <a:defRPr sz="4989"/>
            </a:lvl9pPr>
          </a:lstStyle>
          <a:p>
            <a:r>
              <a:rPr lang="ru-RU"/>
              <a:t>Вставка рисунка</a:t>
            </a:r>
            <a:endParaRPr lang="en-US" dirty="0"/>
          </a:p>
        </p:txBody>
      </p:sp>
      <p:sp>
        <p:nvSpPr>
          <p:cNvPr id="4" name="Text Placeholder 3"/>
          <p:cNvSpPr>
            <a:spLocks noGrp="1"/>
          </p:cNvSpPr>
          <p:nvPr>
            <p:ph type="body" sz="half" idx="2"/>
          </p:nvPr>
        </p:nvSpPr>
        <p:spPr>
          <a:xfrm>
            <a:off x="3686807" y="16524457"/>
            <a:ext cx="24884977" cy="1539421"/>
          </a:xfrm>
        </p:spPr>
        <p:txBody>
          <a:bodyPr>
            <a:normAutofit/>
          </a:bodyPr>
          <a:lstStyle>
            <a:lvl1pPr marL="0" indent="0" algn="ctr">
              <a:buNone/>
              <a:defRPr sz="4365"/>
            </a:lvl1pPr>
            <a:lvl2pPr marL="1425595" indent="0">
              <a:buNone/>
              <a:defRPr sz="3742"/>
            </a:lvl2pPr>
            <a:lvl3pPr marL="2851191" indent="0">
              <a:buNone/>
              <a:defRPr sz="3118"/>
            </a:lvl3pPr>
            <a:lvl4pPr marL="4276786" indent="0">
              <a:buNone/>
              <a:defRPr sz="2806"/>
            </a:lvl4pPr>
            <a:lvl5pPr marL="5702381" indent="0">
              <a:buNone/>
              <a:defRPr sz="2806"/>
            </a:lvl5pPr>
            <a:lvl6pPr marL="7127977" indent="0">
              <a:buNone/>
              <a:defRPr sz="2806"/>
            </a:lvl6pPr>
            <a:lvl7pPr marL="8553572" indent="0">
              <a:buNone/>
              <a:defRPr sz="2806"/>
            </a:lvl7pPr>
            <a:lvl8pPr marL="9979167" indent="0">
              <a:buNone/>
              <a:defRPr sz="2806"/>
            </a:lvl8pPr>
            <a:lvl9pPr marL="11404763" indent="0">
              <a:buNone/>
              <a:defRPr sz="2806"/>
            </a:lvl9pPr>
          </a:lstStyle>
          <a:p>
            <a:pPr lvl="0"/>
            <a:r>
              <a:rPr lang="ru-RU"/>
              <a:t>Образец текста</a:t>
            </a:r>
          </a:p>
        </p:txBody>
      </p:sp>
      <p:sp>
        <p:nvSpPr>
          <p:cNvPr id="5" name="Date Placeholder 4"/>
          <p:cNvSpPr>
            <a:spLocks noGrp="1"/>
          </p:cNvSpPr>
          <p:nvPr>
            <p:ph type="dt" sz="half" idx="10"/>
          </p:nvPr>
        </p:nvSpPr>
        <p:spPr/>
        <p:txBody>
          <a:bodyPr/>
          <a:lstStyle/>
          <a:p>
            <a:fld id="{0057592E-0C21-4F4D-BDD6-4B8FDF93DDFF}" type="datetimeFigureOut">
              <a:rPr lang="ru-RU" smtClean="0"/>
              <a:t>08.10.2021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6497713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3686810" y="2138363"/>
            <a:ext cx="24884977" cy="9503833"/>
          </a:xfrm>
        </p:spPr>
        <p:txBody>
          <a:bodyPr anchor="ctr">
            <a:normAutofit/>
          </a:bodyPr>
          <a:lstStyle>
            <a:lvl1pPr algn="ctr">
              <a:defRPr sz="9978" b="0" cap="none"/>
            </a:lvl1pPr>
          </a:lstStyle>
          <a:p>
            <a:r>
              <a:rPr lang="ru-RU"/>
              <a:t>Образец заголовка</a:t>
            </a:r>
            <a:endParaRPr lang="en-US" dirty="0"/>
          </a:p>
        </p:txBody>
      </p:sp>
      <p:sp>
        <p:nvSpPr>
          <p:cNvPr id="3" name="Text Placeholder 2"/>
          <p:cNvSpPr>
            <a:spLocks noGrp="1"/>
          </p:cNvSpPr>
          <p:nvPr>
            <p:ph type="body" idx="1"/>
          </p:nvPr>
        </p:nvSpPr>
        <p:spPr>
          <a:xfrm>
            <a:off x="3686809" y="13542962"/>
            <a:ext cx="24884980" cy="4514321"/>
          </a:xfrm>
        </p:spPr>
        <p:txBody>
          <a:bodyPr anchor="ctr">
            <a:normAutofit/>
          </a:bodyPr>
          <a:lstStyle>
            <a:lvl1pPr marL="0" indent="0" algn="ctr">
              <a:buNone/>
              <a:defRPr sz="6236">
                <a:solidFill>
                  <a:schemeClr val="tx1"/>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3672476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3209694" y="2690954"/>
            <a:ext cx="1514155" cy="1823364"/>
          </a:xfrm>
          <a:prstGeom prst="rect">
            <a:avLst/>
          </a:prstGeom>
        </p:spPr>
        <p:txBody>
          <a:bodyPr vert="horz" lIns="285115" tIns="142558" rIns="285115" bIns="14255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24945" dirty="0">
                <a:solidFill>
                  <a:schemeClr val="tx1"/>
                </a:solidFill>
                <a:effectLst/>
              </a:rPr>
              <a:t>“</a:t>
            </a:r>
          </a:p>
        </p:txBody>
      </p:sp>
      <p:sp>
        <p:nvSpPr>
          <p:cNvPr id="15" name="TextBox 14"/>
          <p:cNvSpPr txBox="1"/>
          <p:nvPr/>
        </p:nvSpPr>
        <p:spPr>
          <a:xfrm>
            <a:off x="27057635" y="8791043"/>
            <a:ext cx="1514155" cy="1823364"/>
          </a:xfrm>
          <a:prstGeom prst="rect">
            <a:avLst/>
          </a:prstGeom>
        </p:spPr>
        <p:txBody>
          <a:bodyPr vert="horz" lIns="285115" tIns="142558" rIns="285115" bIns="14255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24945" dirty="0">
                <a:solidFill>
                  <a:schemeClr val="tx1"/>
                </a:solidFill>
                <a:effectLst/>
              </a:rPr>
              <a:t>”</a:t>
            </a:r>
          </a:p>
        </p:txBody>
      </p:sp>
      <p:sp>
        <p:nvSpPr>
          <p:cNvPr id="2" name="Title 1"/>
          <p:cNvSpPr>
            <a:spLocks noGrp="1"/>
          </p:cNvSpPr>
          <p:nvPr>
            <p:ph type="title"/>
          </p:nvPr>
        </p:nvSpPr>
        <p:spPr>
          <a:xfrm>
            <a:off x="4723852" y="2138367"/>
            <a:ext cx="23090859" cy="8553447"/>
          </a:xfrm>
        </p:spPr>
        <p:txBody>
          <a:bodyPr anchor="ctr">
            <a:normAutofit/>
          </a:bodyPr>
          <a:lstStyle>
            <a:lvl1pPr algn="ctr">
              <a:defRPr sz="9978"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5291656" y="10691809"/>
            <a:ext cx="21955251" cy="1187979"/>
          </a:xfrm>
        </p:spPr>
        <p:txBody>
          <a:bodyPr anchor="ctr">
            <a:normAutofit/>
          </a:bodyPr>
          <a:lstStyle>
            <a:lvl1pPr marL="0" indent="0">
              <a:buFontTx/>
              <a:buNone/>
              <a:defRPr sz="5613"/>
            </a:lvl1pPr>
            <a:lvl2pPr marL="1425595" indent="0">
              <a:buFontTx/>
              <a:buNone/>
              <a:defRPr/>
            </a:lvl2pPr>
            <a:lvl3pPr marL="2851191" indent="0">
              <a:buFontTx/>
              <a:buNone/>
              <a:defRPr/>
            </a:lvl3pPr>
            <a:lvl4pPr marL="4276786" indent="0">
              <a:buFontTx/>
              <a:buNone/>
              <a:defRPr/>
            </a:lvl4pPr>
            <a:lvl5pPr marL="5702381" indent="0">
              <a:buFontTx/>
              <a:buNone/>
              <a:defRPr/>
            </a:lvl5pPr>
          </a:lstStyle>
          <a:p>
            <a:pPr lvl="0"/>
            <a:r>
              <a:rPr lang="ru-RU"/>
              <a:t>Образец текста</a:t>
            </a:r>
          </a:p>
        </p:txBody>
      </p:sp>
      <p:sp>
        <p:nvSpPr>
          <p:cNvPr id="3" name="Text Placeholder 2"/>
          <p:cNvSpPr>
            <a:spLocks noGrp="1"/>
          </p:cNvSpPr>
          <p:nvPr>
            <p:ph type="body" idx="1"/>
          </p:nvPr>
        </p:nvSpPr>
        <p:spPr>
          <a:xfrm>
            <a:off x="3686807" y="13542962"/>
            <a:ext cx="24884977" cy="4514321"/>
          </a:xfrm>
        </p:spPr>
        <p:txBody>
          <a:bodyPr anchor="ctr">
            <a:normAutofit/>
          </a:bodyPr>
          <a:lstStyle>
            <a:lvl1pPr marL="0" indent="0" algn="ctr">
              <a:buNone/>
              <a:defRPr sz="6236">
                <a:solidFill>
                  <a:schemeClr val="tx1"/>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17173873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3686814" y="10316339"/>
            <a:ext cx="24884970" cy="4579800"/>
          </a:xfrm>
        </p:spPr>
        <p:txBody>
          <a:bodyPr anchor="b">
            <a:normAutofit/>
          </a:bodyPr>
          <a:lstStyle>
            <a:lvl1pPr algn="r">
              <a:defRPr sz="9978" b="0" cap="none"/>
            </a:lvl1pPr>
          </a:lstStyle>
          <a:p>
            <a:r>
              <a:rPr lang="ru-RU"/>
              <a:t>Образец заголовка</a:t>
            </a:r>
            <a:endParaRPr lang="en-US" dirty="0"/>
          </a:p>
        </p:txBody>
      </p:sp>
      <p:sp>
        <p:nvSpPr>
          <p:cNvPr id="3" name="Text Placeholder 2"/>
          <p:cNvSpPr>
            <a:spLocks noGrp="1"/>
          </p:cNvSpPr>
          <p:nvPr>
            <p:ph type="body" idx="1"/>
          </p:nvPr>
        </p:nvSpPr>
        <p:spPr>
          <a:xfrm>
            <a:off x="3686808" y="14896139"/>
            <a:ext cx="24884974" cy="2682775"/>
          </a:xfrm>
        </p:spPr>
        <p:txBody>
          <a:bodyPr anchor="t">
            <a:normAutofit/>
          </a:bodyPr>
          <a:lstStyle>
            <a:lvl1pPr marL="0" indent="0" algn="r">
              <a:buNone/>
              <a:defRPr sz="6236">
                <a:solidFill>
                  <a:schemeClr val="tx1"/>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9241008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3209694" y="2690954"/>
            <a:ext cx="1514155" cy="1823364"/>
          </a:xfrm>
          <a:prstGeom prst="rect">
            <a:avLst/>
          </a:prstGeom>
        </p:spPr>
        <p:txBody>
          <a:bodyPr vert="horz" lIns="285115" tIns="142558" rIns="285115" bIns="14255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24945" dirty="0">
                <a:solidFill>
                  <a:schemeClr val="tx1"/>
                </a:solidFill>
                <a:effectLst/>
              </a:rPr>
              <a:t>“</a:t>
            </a:r>
          </a:p>
        </p:txBody>
      </p:sp>
      <p:sp>
        <p:nvSpPr>
          <p:cNvPr id="15" name="TextBox 14"/>
          <p:cNvSpPr txBox="1"/>
          <p:nvPr/>
        </p:nvSpPr>
        <p:spPr>
          <a:xfrm>
            <a:off x="27057635" y="8791043"/>
            <a:ext cx="1514155" cy="1823364"/>
          </a:xfrm>
          <a:prstGeom prst="rect">
            <a:avLst/>
          </a:prstGeom>
        </p:spPr>
        <p:txBody>
          <a:bodyPr vert="horz" lIns="285115" tIns="142558" rIns="285115" bIns="14255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24945" dirty="0">
                <a:solidFill>
                  <a:schemeClr val="tx1"/>
                </a:solidFill>
                <a:effectLst/>
              </a:rPr>
              <a:t>”</a:t>
            </a:r>
          </a:p>
        </p:txBody>
      </p:sp>
      <p:sp>
        <p:nvSpPr>
          <p:cNvPr id="2" name="Title 1"/>
          <p:cNvSpPr>
            <a:spLocks noGrp="1"/>
          </p:cNvSpPr>
          <p:nvPr>
            <p:ph type="title"/>
          </p:nvPr>
        </p:nvSpPr>
        <p:spPr>
          <a:xfrm>
            <a:off x="4723852" y="2138367"/>
            <a:ext cx="23090859" cy="8553447"/>
          </a:xfrm>
        </p:spPr>
        <p:txBody>
          <a:bodyPr anchor="ctr">
            <a:normAutofit/>
          </a:bodyPr>
          <a:lstStyle>
            <a:lvl1pPr algn="ctr">
              <a:defRPr sz="9978"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3686812" y="12117388"/>
            <a:ext cx="24884974" cy="2771951"/>
          </a:xfrm>
        </p:spPr>
        <p:txBody>
          <a:bodyPr vert="horz" lIns="91440" tIns="45720" rIns="91440" bIns="45720" rtlCol="0" anchor="b">
            <a:normAutofit/>
          </a:bodyPr>
          <a:lstStyle>
            <a:lvl1pPr algn="r">
              <a:buNone/>
              <a:defRPr lang="en-US" sz="7483"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3686808" y="14889339"/>
            <a:ext cx="24884974" cy="3167944"/>
          </a:xfrm>
        </p:spPr>
        <p:txBody>
          <a:bodyPr anchor="t">
            <a:normAutofit/>
          </a:bodyPr>
          <a:lstStyle>
            <a:lvl1pPr marL="0" indent="0" algn="r">
              <a:buNone/>
              <a:defRPr sz="5613">
                <a:solidFill>
                  <a:schemeClr val="tx1"/>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14791630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3686813" y="2138367"/>
            <a:ext cx="24884977" cy="8503951"/>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3686809" y="10929408"/>
            <a:ext cx="24884980" cy="2613554"/>
          </a:xfrm>
        </p:spPr>
        <p:txBody>
          <a:bodyPr vert="horz" lIns="91440" tIns="45720" rIns="91440" bIns="45720" rtlCol="0" anchor="b">
            <a:normAutofit/>
          </a:bodyPr>
          <a:lstStyle>
            <a:lvl1pPr>
              <a:buNone/>
              <a:defRPr lang="en-US" sz="8731"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3686809" y="13542962"/>
            <a:ext cx="24884980" cy="4514321"/>
          </a:xfrm>
        </p:spPr>
        <p:txBody>
          <a:bodyPr anchor="t">
            <a:normAutofit/>
          </a:bodyPr>
          <a:lstStyle>
            <a:lvl1pPr marL="0" indent="0" algn="l">
              <a:buNone/>
              <a:defRPr sz="5613">
                <a:solidFill>
                  <a:schemeClr val="tx1"/>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4051175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18327408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174458" y="2138362"/>
            <a:ext cx="4397332" cy="1591892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3686810" y="2138362"/>
            <a:ext cx="19919835" cy="15918921"/>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1565563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065655" y="5339435"/>
            <a:ext cx="26112372" cy="8890225"/>
          </a:xfrm>
        </p:spPr>
        <p:txBody>
          <a:bodyPr anchor="b">
            <a:normAutofit/>
          </a:bodyPr>
          <a:lstStyle>
            <a:lvl1pPr>
              <a:defRPr sz="19865" b="0"/>
            </a:lvl1pPr>
          </a:lstStyle>
          <a:p>
            <a:r>
              <a:rPr lang="ru-RU"/>
              <a:t>Образец заголовка</a:t>
            </a:r>
            <a:endParaRPr lang="en-US" dirty="0"/>
          </a:p>
        </p:txBody>
      </p:sp>
      <p:sp>
        <p:nvSpPr>
          <p:cNvPr id="3" name="Text Placeholder 2"/>
          <p:cNvSpPr>
            <a:spLocks noGrp="1"/>
          </p:cNvSpPr>
          <p:nvPr>
            <p:ph type="body" idx="1"/>
          </p:nvPr>
        </p:nvSpPr>
        <p:spPr>
          <a:xfrm>
            <a:off x="2065655" y="14195365"/>
            <a:ext cx="26112372" cy="4677667"/>
          </a:xfrm>
        </p:spPr>
        <p:txBody>
          <a:bodyPr anchor="t">
            <a:normAutofit/>
          </a:bodyPr>
          <a:lstStyle>
            <a:lvl1pPr marL="0" indent="0">
              <a:buNone/>
              <a:defRPr sz="7947">
                <a:solidFill>
                  <a:schemeClr val="tx1">
                    <a:lumMod val="75000"/>
                    <a:lumOff val="25000"/>
                  </a:schemeClr>
                </a:solidFill>
              </a:defRPr>
            </a:lvl1pPr>
            <a:lvl2pPr marL="1513721" indent="0">
              <a:buNone/>
              <a:defRPr sz="5959">
                <a:solidFill>
                  <a:schemeClr val="tx1">
                    <a:tint val="75000"/>
                  </a:schemeClr>
                </a:solidFill>
              </a:defRPr>
            </a:lvl2pPr>
            <a:lvl3pPr marL="3027442" indent="0">
              <a:buNone/>
              <a:defRPr sz="5298">
                <a:solidFill>
                  <a:schemeClr val="tx1">
                    <a:tint val="75000"/>
                  </a:schemeClr>
                </a:solidFill>
              </a:defRPr>
            </a:lvl3pPr>
            <a:lvl4pPr marL="4541163" indent="0">
              <a:buNone/>
              <a:defRPr sz="4635">
                <a:solidFill>
                  <a:schemeClr val="tx1">
                    <a:tint val="75000"/>
                  </a:schemeClr>
                </a:solidFill>
              </a:defRPr>
            </a:lvl4pPr>
            <a:lvl5pPr marL="6054884" indent="0">
              <a:buNone/>
              <a:defRPr sz="4635">
                <a:solidFill>
                  <a:schemeClr val="tx1">
                    <a:tint val="75000"/>
                  </a:schemeClr>
                </a:solidFill>
              </a:defRPr>
            </a:lvl5pPr>
            <a:lvl6pPr marL="7568605" indent="0">
              <a:buNone/>
              <a:defRPr sz="4635">
                <a:solidFill>
                  <a:schemeClr val="tx1">
                    <a:tint val="75000"/>
                  </a:schemeClr>
                </a:solidFill>
              </a:defRPr>
            </a:lvl6pPr>
            <a:lvl7pPr marL="9082324" indent="0">
              <a:buNone/>
              <a:defRPr sz="4635">
                <a:solidFill>
                  <a:schemeClr val="tx1">
                    <a:tint val="75000"/>
                  </a:schemeClr>
                </a:solidFill>
              </a:defRPr>
            </a:lvl7pPr>
            <a:lvl8pPr marL="10596045" indent="0">
              <a:buNone/>
              <a:defRPr sz="4635">
                <a:solidFill>
                  <a:schemeClr val="tx1">
                    <a:tint val="75000"/>
                  </a:schemeClr>
                </a:solidFill>
              </a:defRPr>
            </a:lvl8pPr>
            <a:lvl9pPr marL="12109766" indent="0">
              <a:buNone/>
              <a:defRPr sz="4635">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899605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098622" y="5702302"/>
            <a:ext cx="12866966" cy="1356771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15326827" y="5702302"/>
            <a:ext cx="12866966" cy="1356771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057592E-0C21-4F4D-BDD6-4B8FDF93DDFF}" type="datetimeFigureOut">
              <a:rPr lang="ru-RU" smtClean="0"/>
              <a:t>08.10.2021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92666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98622" y="5244109"/>
            <a:ext cx="12803892" cy="2574576"/>
          </a:xfrm>
        </p:spPr>
        <p:txBody>
          <a:bodyPr anchor="b">
            <a:normAutofit/>
          </a:bodyPr>
          <a:lstStyle>
            <a:lvl1pPr marL="0" indent="0">
              <a:spcBef>
                <a:spcPts val="0"/>
              </a:spcBef>
              <a:buNone/>
              <a:defRPr sz="7947" b="1"/>
            </a:lvl1pPr>
            <a:lvl2pPr marL="1513721" indent="0">
              <a:buNone/>
              <a:defRPr sz="6622" b="1"/>
            </a:lvl2pPr>
            <a:lvl3pPr marL="3027442" indent="0">
              <a:buNone/>
              <a:defRPr sz="5959" b="1"/>
            </a:lvl3pPr>
            <a:lvl4pPr marL="4541163" indent="0">
              <a:buNone/>
              <a:defRPr sz="5298" b="1"/>
            </a:lvl4pPr>
            <a:lvl5pPr marL="6054884" indent="0">
              <a:buNone/>
              <a:defRPr sz="5298" b="1"/>
            </a:lvl5pPr>
            <a:lvl6pPr marL="7568605" indent="0">
              <a:buNone/>
              <a:defRPr sz="5298" b="1"/>
            </a:lvl6pPr>
            <a:lvl7pPr marL="9082324" indent="0">
              <a:buNone/>
              <a:defRPr sz="5298" b="1"/>
            </a:lvl7pPr>
            <a:lvl8pPr marL="10596045" indent="0">
              <a:buNone/>
              <a:defRPr sz="5298" b="1"/>
            </a:lvl8pPr>
            <a:lvl9pPr marL="12109766" indent="0">
              <a:buNone/>
              <a:defRPr sz="5298" b="1"/>
            </a:lvl9pPr>
          </a:lstStyle>
          <a:p>
            <a:pPr lvl="0"/>
            <a:r>
              <a:rPr lang="ru-RU"/>
              <a:t>Образец текста</a:t>
            </a:r>
          </a:p>
        </p:txBody>
      </p:sp>
      <p:sp>
        <p:nvSpPr>
          <p:cNvPr id="4" name="Content Placeholder 3"/>
          <p:cNvSpPr>
            <a:spLocks noGrp="1"/>
          </p:cNvSpPr>
          <p:nvPr>
            <p:ph sz="half" idx="2"/>
          </p:nvPr>
        </p:nvSpPr>
        <p:spPr>
          <a:xfrm>
            <a:off x="2098622" y="7818688"/>
            <a:ext cx="12803892" cy="114760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15326832" y="5244111"/>
            <a:ext cx="12866967" cy="2574572"/>
          </a:xfrm>
        </p:spPr>
        <p:txBody>
          <a:bodyPr anchor="b"/>
          <a:lstStyle>
            <a:lvl1pPr marL="0" indent="0">
              <a:spcBef>
                <a:spcPts val="0"/>
              </a:spcBef>
              <a:buNone/>
              <a:defRPr sz="7947" b="1"/>
            </a:lvl1pPr>
            <a:lvl2pPr marL="1513721" indent="0">
              <a:buNone/>
              <a:defRPr sz="6622" b="1"/>
            </a:lvl2pPr>
            <a:lvl3pPr marL="3027442" indent="0">
              <a:buNone/>
              <a:defRPr sz="5959" b="1"/>
            </a:lvl3pPr>
            <a:lvl4pPr marL="4541163" indent="0">
              <a:buNone/>
              <a:defRPr sz="5298" b="1"/>
            </a:lvl4pPr>
            <a:lvl5pPr marL="6054884" indent="0">
              <a:buNone/>
              <a:defRPr sz="5298" b="1"/>
            </a:lvl5pPr>
            <a:lvl6pPr marL="7568605" indent="0">
              <a:buNone/>
              <a:defRPr sz="5298" b="1"/>
            </a:lvl6pPr>
            <a:lvl7pPr marL="9082324" indent="0">
              <a:buNone/>
              <a:defRPr sz="5298" b="1"/>
            </a:lvl7pPr>
            <a:lvl8pPr marL="10596045" indent="0">
              <a:buNone/>
              <a:defRPr sz="5298" b="1"/>
            </a:lvl8pPr>
            <a:lvl9pPr marL="12109766" indent="0">
              <a:buNone/>
              <a:defRPr sz="5298" b="1"/>
            </a:lvl9pPr>
          </a:lstStyle>
          <a:p>
            <a:pPr lvl="0"/>
            <a:r>
              <a:rPr lang="ru-RU"/>
              <a:t>Образец текста</a:t>
            </a:r>
          </a:p>
        </p:txBody>
      </p:sp>
      <p:sp>
        <p:nvSpPr>
          <p:cNvPr id="6" name="Content Placeholder 5"/>
          <p:cNvSpPr>
            <a:spLocks noGrp="1"/>
          </p:cNvSpPr>
          <p:nvPr>
            <p:ph sz="quarter" idx="4"/>
          </p:nvPr>
        </p:nvSpPr>
        <p:spPr>
          <a:xfrm>
            <a:off x="15326832" y="7818688"/>
            <a:ext cx="12866967" cy="114760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0057592E-0C21-4F4D-BDD6-4B8FDF93DDFF}" type="datetimeFigureOut">
              <a:rPr lang="ru-RU" smtClean="0"/>
              <a:t>08.10.2021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4121700-1C30-4453-8A03-7959DE8B908C}" type="slidenum">
              <a:rPr lang="ru-RU" smtClean="0"/>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2828428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057592E-0C21-4F4D-BDD6-4B8FDF93DDFF}" type="datetimeFigureOut">
              <a:rPr lang="ru-RU" smtClean="0"/>
              <a:t>08.10.2021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4121700-1C30-4453-8A03-7959DE8B908C}" type="slidenum">
              <a:rPr lang="ru-RU" smtClean="0"/>
              <a:t>‹#›</a:t>
            </a:fld>
            <a:endParaRPr lang="ru-RU"/>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707942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7592E-0C21-4F4D-BDD6-4B8FDF93DDFF}" type="datetimeFigureOut">
              <a:rPr lang="ru-RU" smtClean="0"/>
              <a:t>08.10.2021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61363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088989" y="1425577"/>
            <a:ext cx="9763756" cy="4989504"/>
          </a:xfrm>
        </p:spPr>
        <p:txBody>
          <a:bodyPr anchor="b">
            <a:normAutofit/>
          </a:bodyPr>
          <a:lstStyle>
            <a:lvl1pPr>
              <a:defRPr sz="10594" b="0"/>
            </a:lvl1pPr>
          </a:lstStyle>
          <a:p>
            <a:r>
              <a:rPr lang="ru-RU"/>
              <a:t>Образец заголовка</a:t>
            </a:r>
            <a:endParaRPr lang="en-US" dirty="0"/>
          </a:p>
        </p:txBody>
      </p:sp>
      <p:sp>
        <p:nvSpPr>
          <p:cNvPr id="3" name="Content Placeholder 2"/>
          <p:cNvSpPr>
            <a:spLocks noGrp="1"/>
          </p:cNvSpPr>
          <p:nvPr>
            <p:ph idx="1"/>
          </p:nvPr>
        </p:nvSpPr>
        <p:spPr>
          <a:xfrm>
            <a:off x="12866966" y="3088746"/>
            <a:ext cx="15326826" cy="15206133"/>
          </a:xfrm>
        </p:spPr>
        <p:txBody>
          <a:bodyPr/>
          <a:lstStyle>
            <a:lvl1pPr>
              <a:defRPr sz="10594"/>
            </a:lvl1pPr>
            <a:lvl2pPr>
              <a:defRPr sz="9271"/>
            </a:lvl2pPr>
            <a:lvl3pPr>
              <a:defRPr sz="7947"/>
            </a:lvl3pPr>
            <a:lvl4pPr>
              <a:defRPr sz="6622"/>
            </a:lvl4pPr>
            <a:lvl5pPr>
              <a:defRPr sz="6622"/>
            </a:lvl5pPr>
            <a:lvl6pPr>
              <a:defRPr sz="6622"/>
            </a:lvl6pPr>
            <a:lvl7pPr>
              <a:defRPr sz="6622"/>
            </a:lvl7pPr>
            <a:lvl8pPr>
              <a:defRPr sz="6622"/>
            </a:lvl8pPr>
            <a:lvl9pPr>
              <a:defRPr sz="6622"/>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088989" y="6415086"/>
            <a:ext cx="9763756" cy="11879794"/>
          </a:xfrm>
        </p:spPr>
        <p:txBody>
          <a:bodyPr>
            <a:normAutofit/>
          </a:bodyPr>
          <a:lstStyle>
            <a:lvl1pPr marL="0" indent="0">
              <a:lnSpc>
                <a:spcPct val="90000"/>
              </a:lnSpc>
              <a:buNone/>
              <a:defRPr sz="5298"/>
            </a:lvl1pPr>
            <a:lvl2pPr marL="1513721" indent="0">
              <a:buNone/>
              <a:defRPr sz="3973"/>
            </a:lvl2pPr>
            <a:lvl3pPr marL="3027442" indent="0">
              <a:buNone/>
              <a:defRPr sz="3312"/>
            </a:lvl3pPr>
            <a:lvl4pPr marL="4541163" indent="0">
              <a:buNone/>
              <a:defRPr sz="2980"/>
            </a:lvl4pPr>
            <a:lvl5pPr marL="6054884" indent="0">
              <a:buNone/>
              <a:defRPr sz="2980"/>
            </a:lvl5pPr>
            <a:lvl6pPr marL="7568605" indent="0">
              <a:buNone/>
              <a:defRPr sz="2980"/>
            </a:lvl6pPr>
            <a:lvl7pPr marL="9082324" indent="0">
              <a:buNone/>
              <a:defRPr sz="2980"/>
            </a:lvl7pPr>
            <a:lvl8pPr marL="10596045" indent="0">
              <a:buNone/>
              <a:defRPr sz="2980"/>
            </a:lvl8pPr>
            <a:lvl9pPr marL="12109766" indent="0">
              <a:buNone/>
              <a:defRPr sz="2980"/>
            </a:lvl9pPr>
          </a:lstStyle>
          <a:p>
            <a:pPr lvl="0"/>
            <a:r>
              <a:rPr lang="ru-RU"/>
              <a:t>Образец текста</a:t>
            </a:r>
          </a:p>
        </p:txBody>
      </p:sp>
      <p:sp>
        <p:nvSpPr>
          <p:cNvPr id="5" name="Date Placeholder 4"/>
          <p:cNvSpPr>
            <a:spLocks noGrp="1"/>
          </p:cNvSpPr>
          <p:nvPr>
            <p:ph type="dt" sz="half" idx="10"/>
          </p:nvPr>
        </p:nvSpPr>
        <p:spPr/>
        <p:txBody>
          <a:bodyPr/>
          <a:lstStyle/>
          <a:p>
            <a:fld id="{0057592E-0C21-4F4D-BDD6-4B8FDF93DDFF}" type="datetimeFigureOut">
              <a:rPr lang="ru-RU" smtClean="0"/>
              <a:t>08.10.2021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549110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088989" y="1425575"/>
            <a:ext cx="9763756" cy="4989512"/>
          </a:xfrm>
        </p:spPr>
        <p:txBody>
          <a:bodyPr anchor="b">
            <a:normAutofit/>
          </a:bodyPr>
          <a:lstStyle>
            <a:lvl1pPr>
              <a:defRPr sz="10594" b="0"/>
            </a:lvl1pPr>
          </a:lstStyle>
          <a:p>
            <a:r>
              <a:rPr lang="ru-RU"/>
              <a:t>Образец заголовка</a:t>
            </a:r>
            <a:endParaRPr lang="en-US" dirty="0"/>
          </a:p>
        </p:txBody>
      </p:sp>
      <p:sp>
        <p:nvSpPr>
          <p:cNvPr id="3" name="Picture Placeholder 2"/>
          <p:cNvSpPr>
            <a:spLocks noGrp="1"/>
          </p:cNvSpPr>
          <p:nvPr>
            <p:ph type="pic" idx="1"/>
          </p:nvPr>
        </p:nvSpPr>
        <p:spPr>
          <a:xfrm>
            <a:off x="12866966" y="3088746"/>
            <a:ext cx="15326826" cy="15206133"/>
          </a:xfrm>
        </p:spPr>
        <p:txBody>
          <a:bodyPr/>
          <a:lstStyle>
            <a:lvl1pPr marL="0" indent="0">
              <a:buNone/>
              <a:defRPr sz="10594"/>
            </a:lvl1pPr>
            <a:lvl2pPr marL="1513721" indent="0">
              <a:buNone/>
              <a:defRPr sz="9271"/>
            </a:lvl2pPr>
            <a:lvl3pPr marL="3027442" indent="0">
              <a:buNone/>
              <a:defRPr sz="7947"/>
            </a:lvl3pPr>
            <a:lvl4pPr marL="4541163" indent="0">
              <a:buNone/>
              <a:defRPr sz="6622"/>
            </a:lvl4pPr>
            <a:lvl5pPr marL="6054884" indent="0">
              <a:buNone/>
              <a:defRPr sz="6622"/>
            </a:lvl5pPr>
            <a:lvl6pPr marL="7568605" indent="0">
              <a:buNone/>
              <a:defRPr sz="6622"/>
            </a:lvl6pPr>
            <a:lvl7pPr marL="9082324" indent="0">
              <a:buNone/>
              <a:defRPr sz="6622"/>
            </a:lvl7pPr>
            <a:lvl8pPr marL="10596045" indent="0">
              <a:buNone/>
              <a:defRPr sz="6622"/>
            </a:lvl8pPr>
            <a:lvl9pPr marL="12109766" indent="0">
              <a:buNone/>
              <a:defRPr sz="6622"/>
            </a:lvl9pPr>
          </a:lstStyle>
          <a:p>
            <a:r>
              <a:rPr lang="ru-RU"/>
              <a:t>Вставка рисунка</a:t>
            </a:r>
            <a:endParaRPr lang="en-US" dirty="0"/>
          </a:p>
        </p:txBody>
      </p:sp>
      <p:sp>
        <p:nvSpPr>
          <p:cNvPr id="4" name="Text Placeholder 3"/>
          <p:cNvSpPr>
            <a:spLocks noGrp="1"/>
          </p:cNvSpPr>
          <p:nvPr>
            <p:ph type="body" sz="half" idx="2"/>
          </p:nvPr>
        </p:nvSpPr>
        <p:spPr>
          <a:xfrm>
            <a:off x="2088989" y="6415088"/>
            <a:ext cx="9763756" cy="11879792"/>
          </a:xfrm>
        </p:spPr>
        <p:txBody>
          <a:bodyPr>
            <a:normAutofit/>
          </a:bodyPr>
          <a:lstStyle>
            <a:lvl1pPr marL="0" indent="0">
              <a:lnSpc>
                <a:spcPct val="90000"/>
              </a:lnSpc>
              <a:buNone/>
              <a:defRPr sz="5298"/>
            </a:lvl1pPr>
            <a:lvl2pPr marL="1513721" indent="0">
              <a:buNone/>
              <a:defRPr sz="3973"/>
            </a:lvl2pPr>
            <a:lvl3pPr marL="3027442" indent="0">
              <a:buNone/>
              <a:defRPr sz="3312"/>
            </a:lvl3pPr>
            <a:lvl4pPr marL="4541163" indent="0">
              <a:buNone/>
              <a:defRPr sz="2980"/>
            </a:lvl4pPr>
            <a:lvl5pPr marL="6054884" indent="0">
              <a:buNone/>
              <a:defRPr sz="2980"/>
            </a:lvl5pPr>
            <a:lvl6pPr marL="7568605" indent="0">
              <a:buNone/>
              <a:defRPr sz="2980"/>
            </a:lvl6pPr>
            <a:lvl7pPr marL="9082324" indent="0">
              <a:buNone/>
              <a:defRPr sz="2980"/>
            </a:lvl7pPr>
            <a:lvl8pPr marL="10596045" indent="0">
              <a:buNone/>
              <a:defRPr sz="2980"/>
            </a:lvl8pPr>
            <a:lvl9pPr marL="12109766" indent="0">
              <a:buNone/>
              <a:defRPr sz="2980"/>
            </a:lvl9pPr>
          </a:lstStyle>
          <a:p>
            <a:pPr lvl="0"/>
            <a:r>
              <a:rPr lang="ru-RU"/>
              <a:t>Образец текста</a:t>
            </a:r>
          </a:p>
        </p:txBody>
      </p:sp>
      <p:sp>
        <p:nvSpPr>
          <p:cNvPr id="5" name="Date Placeholder 4"/>
          <p:cNvSpPr>
            <a:spLocks noGrp="1"/>
          </p:cNvSpPr>
          <p:nvPr>
            <p:ph type="dt" sz="half" idx="10"/>
          </p:nvPr>
        </p:nvSpPr>
        <p:spPr/>
        <p:txBody>
          <a:bodyPr/>
          <a:lstStyle/>
          <a:p>
            <a:fld id="{0057592E-0C21-4F4D-BDD6-4B8FDF93DDFF}" type="datetimeFigureOut">
              <a:rPr lang="ru-RU" smtClean="0"/>
              <a:t>08.10.2021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9374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98622" y="1140461"/>
            <a:ext cx="26112372" cy="4133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2098622" y="5702302"/>
            <a:ext cx="26112372" cy="1356771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081421" y="19819460"/>
            <a:ext cx="6811923" cy="1138480"/>
          </a:xfrm>
          <a:prstGeom prst="rect">
            <a:avLst/>
          </a:prstGeom>
        </p:spPr>
        <p:txBody>
          <a:bodyPr vert="horz" lIns="91440" tIns="45720" rIns="91440" bIns="45720" rtlCol="0" anchor="ctr"/>
          <a:lstStyle>
            <a:lvl1pPr algn="l">
              <a:defRPr sz="3641">
                <a:solidFill>
                  <a:schemeClr val="tx1">
                    <a:lumMod val="65000"/>
                    <a:lumOff val="35000"/>
                  </a:schemeClr>
                </a:solidFill>
              </a:defRPr>
            </a:lvl1pPr>
          </a:lstStyle>
          <a:p>
            <a:fld id="{0057592E-0C21-4F4D-BDD6-4B8FDF93DDFF}" type="datetimeFigureOut">
              <a:rPr lang="ru-RU" smtClean="0"/>
              <a:t>08.10.2021</a:t>
            </a:fld>
            <a:endParaRPr lang="ru-RU"/>
          </a:p>
        </p:txBody>
      </p:sp>
      <p:sp>
        <p:nvSpPr>
          <p:cNvPr id="5" name="Footer Placeholder 4"/>
          <p:cNvSpPr>
            <a:spLocks noGrp="1"/>
          </p:cNvSpPr>
          <p:nvPr>
            <p:ph type="ftr" sz="quarter" idx="3"/>
          </p:nvPr>
        </p:nvSpPr>
        <p:spPr>
          <a:xfrm>
            <a:off x="10028665" y="19819460"/>
            <a:ext cx="10217884" cy="1138480"/>
          </a:xfrm>
          <a:prstGeom prst="rect">
            <a:avLst/>
          </a:prstGeom>
        </p:spPr>
        <p:txBody>
          <a:bodyPr vert="horz" lIns="91440" tIns="45720" rIns="91440" bIns="45720" rtlCol="0" anchor="ctr"/>
          <a:lstStyle>
            <a:lvl1pPr algn="ctr">
              <a:defRPr sz="3641">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21399070" y="19819460"/>
            <a:ext cx="6811923" cy="1138480"/>
          </a:xfrm>
          <a:prstGeom prst="rect">
            <a:avLst/>
          </a:prstGeom>
        </p:spPr>
        <p:txBody>
          <a:bodyPr vert="horz" lIns="91440" tIns="45720" rIns="91440" bIns="45720" rtlCol="0" anchor="ctr"/>
          <a:lstStyle>
            <a:lvl1pPr algn="r">
              <a:defRPr sz="3641">
                <a:solidFill>
                  <a:schemeClr val="tx1">
                    <a:tint val="75000"/>
                  </a:schemeClr>
                </a:solidFill>
              </a:defRPr>
            </a:lvl1pPr>
          </a:lstStyle>
          <a:p>
            <a:fld id="{44121700-1C30-4453-8A03-7959DE8B908C}" type="slidenum">
              <a:rPr lang="ru-RU" smtClean="0"/>
              <a:t>‹#›</a:t>
            </a:fld>
            <a:endParaRPr lang="ru-RU"/>
          </a:p>
        </p:txBody>
      </p:sp>
    </p:spTree>
    <p:extLst>
      <p:ext uri="{BB962C8B-B14F-4D97-AF65-F5344CB8AC3E}">
        <p14:creationId xmlns:p14="http://schemas.microsoft.com/office/powerpoint/2010/main" val="181637425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027442" rtl="0" eaLnBrk="1" latinLnBrk="0" hangingPunct="1">
        <a:lnSpc>
          <a:spcPct val="90000"/>
        </a:lnSpc>
        <a:spcBef>
          <a:spcPct val="0"/>
        </a:spcBef>
        <a:buNone/>
        <a:defRPr sz="14569" kern="1200">
          <a:solidFill>
            <a:schemeClr val="tx1"/>
          </a:solidFill>
          <a:latin typeface="+mj-lt"/>
          <a:ea typeface="+mj-ea"/>
          <a:cs typeface="+mj-cs"/>
        </a:defRPr>
      </a:lvl1pPr>
    </p:titleStyle>
    <p:bodyStyle>
      <a:lvl1pPr marL="756860" indent="-756860" algn="l" defTabSz="3027442" rtl="0" eaLnBrk="1" latinLnBrk="0" hangingPunct="1">
        <a:lnSpc>
          <a:spcPct val="90000"/>
        </a:lnSpc>
        <a:spcBef>
          <a:spcPts val="3312"/>
        </a:spcBef>
        <a:buFont typeface="Wingdings 2" pitchFamily="18" charset="2"/>
        <a:buChar char=""/>
        <a:defRPr sz="9271" kern="1200">
          <a:solidFill>
            <a:schemeClr val="tx1"/>
          </a:solidFill>
          <a:latin typeface="+mn-lt"/>
          <a:ea typeface="+mn-ea"/>
          <a:cs typeface="+mn-cs"/>
        </a:defRPr>
      </a:lvl1pPr>
      <a:lvl2pPr marL="2270581" indent="-756860" algn="l" defTabSz="3027442" rtl="0" eaLnBrk="1" latinLnBrk="0" hangingPunct="1">
        <a:lnSpc>
          <a:spcPct val="90000"/>
        </a:lnSpc>
        <a:spcBef>
          <a:spcPts val="1655"/>
        </a:spcBef>
        <a:buFont typeface="Wingdings 2" pitchFamily="18" charset="2"/>
        <a:buChar char=""/>
        <a:defRPr sz="7947" kern="1200">
          <a:solidFill>
            <a:schemeClr val="tx1"/>
          </a:solidFill>
          <a:latin typeface="+mn-lt"/>
          <a:ea typeface="+mn-ea"/>
          <a:cs typeface="+mn-cs"/>
        </a:defRPr>
      </a:lvl2pPr>
      <a:lvl3pPr marL="3784302" indent="-756860" algn="l" defTabSz="3027442" rtl="0" eaLnBrk="1" latinLnBrk="0" hangingPunct="1">
        <a:lnSpc>
          <a:spcPct val="90000"/>
        </a:lnSpc>
        <a:spcBef>
          <a:spcPts val="1655"/>
        </a:spcBef>
        <a:buFont typeface="Wingdings 2" pitchFamily="18" charset="2"/>
        <a:buChar char=""/>
        <a:defRPr sz="6622" kern="1200">
          <a:solidFill>
            <a:schemeClr val="tx1"/>
          </a:solidFill>
          <a:latin typeface="+mn-lt"/>
          <a:ea typeface="+mn-ea"/>
          <a:cs typeface="+mn-cs"/>
        </a:defRPr>
      </a:lvl3pPr>
      <a:lvl4pPr marL="5298023" indent="-756860" algn="l" defTabSz="3027442" rtl="0" eaLnBrk="1" latinLnBrk="0" hangingPunct="1">
        <a:lnSpc>
          <a:spcPct val="90000"/>
        </a:lnSpc>
        <a:spcBef>
          <a:spcPts val="1655"/>
        </a:spcBef>
        <a:buFont typeface="Wingdings 2" pitchFamily="18" charset="2"/>
        <a:buChar char=""/>
        <a:defRPr sz="5959" kern="1200">
          <a:solidFill>
            <a:schemeClr val="tx1"/>
          </a:solidFill>
          <a:latin typeface="+mn-lt"/>
          <a:ea typeface="+mn-ea"/>
          <a:cs typeface="+mn-cs"/>
        </a:defRPr>
      </a:lvl4pPr>
      <a:lvl5pPr marL="6811744" indent="-756860" algn="l" defTabSz="3027442" rtl="0" eaLnBrk="1" latinLnBrk="0" hangingPunct="1">
        <a:lnSpc>
          <a:spcPct val="90000"/>
        </a:lnSpc>
        <a:spcBef>
          <a:spcPts val="1655"/>
        </a:spcBef>
        <a:buFont typeface="Wingdings 2" pitchFamily="18" charset="2"/>
        <a:buChar char=""/>
        <a:defRPr sz="5959" kern="1200">
          <a:solidFill>
            <a:schemeClr val="tx1"/>
          </a:solidFill>
          <a:latin typeface="+mn-lt"/>
          <a:ea typeface="+mn-ea"/>
          <a:cs typeface="+mn-cs"/>
        </a:defRPr>
      </a:lvl5pPr>
      <a:lvl6pPr marL="8325465" indent="-756860" algn="l" defTabSz="3027442" rtl="0" eaLnBrk="1" latinLnBrk="0" hangingPunct="1">
        <a:spcBef>
          <a:spcPct val="20000"/>
        </a:spcBef>
        <a:buFont typeface="Wingdings 2" pitchFamily="18" charset="2"/>
        <a:buChar char=""/>
        <a:defRPr sz="5959" kern="1200">
          <a:solidFill>
            <a:schemeClr val="tx1"/>
          </a:solidFill>
          <a:latin typeface="+mn-lt"/>
          <a:ea typeface="+mn-ea"/>
          <a:cs typeface="+mn-cs"/>
        </a:defRPr>
      </a:lvl6pPr>
      <a:lvl7pPr marL="9839186" indent="-756860" algn="l" defTabSz="3027442" rtl="0" eaLnBrk="1" latinLnBrk="0" hangingPunct="1">
        <a:spcBef>
          <a:spcPct val="20000"/>
        </a:spcBef>
        <a:buFont typeface="Wingdings 2" pitchFamily="18" charset="2"/>
        <a:buChar char=""/>
        <a:defRPr sz="5959" kern="1200">
          <a:solidFill>
            <a:schemeClr val="tx1"/>
          </a:solidFill>
          <a:latin typeface="+mn-lt"/>
          <a:ea typeface="+mn-ea"/>
          <a:cs typeface="+mn-cs"/>
        </a:defRPr>
      </a:lvl7pPr>
      <a:lvl8pPr marL="11352907" indent="-756860" algn="l" defTabSz="3027442" rtl="0" eaLnBrk="1" latinLnBrk="0" hangingPunct="1">
        <a:spcBef>
          <a:spcPct val="20000"/>
        </a:spcBef>
        <a:buFont typeface="Wingdings 2" pitchFamily="18" charset="2"/>
        <a:buChar char=""/>
        <a:defRPr sz="5959" kern="1200">
          <a:solidFill>
            <a:schemeClr val="tx1"/>
          </a:solidFill>
          <a:latin typeface="+mn-lt"/>
          <a:ea typeface="+mn-ea"/>
          <a:cs typeface="+mn-cs"/>
        </a:defRPr>
      </a:lvl8pPr>
      <a:lvl9pPr marL="12866628" indent="-756860" algn="l" defTabSz="3027442" rtl="0" eaLnBrk="1" latinLnBrk="0" hangingPunct="1">
        <a:spcBef>
          <a:spcPct val="20000"/>
        </a:spcBef>
        <a:buFont typeface="Wingdings 2" pitchFamily="18" charset="2"/>
        <a:buChar char=""/>
        <a:defRPr sz="5959" kern="1200">
          <a:solidFill>
            <a:schemeClr val="tx1"/>
          </a:solidFill>
          <a:latin typeface="+mn-lt"/>
          <a:ea typeface="+mn-ea"/>
          <a:cs typeface="+mn-cs"/>
        </a:defRPr>
      </a:lvl9pPr>
    </p:bodyStyle>
    <p:otherStyle>
      <a:defPPr>
        <a:defRPr lang="en-US"/>
      </a:defPPr>
      <a:lvl1pPr marL="0" algn="l" defTabSz="3027442" rtl="0" eaLnBrk="1" latinLnBrk="0" hangingPunct="1">
        <a:defRPr sz="5959" kern="1200">
          <a:solidFill>
            <a:schemeClr val="tx1"/>
          </a:solidFill>
          <a:latin typeface="+mn-lt"/>
          <a:ea typeface="+mn-ea"/>
          <a:cs typeface="+mn-cs"/>
        </a:defRPr>
      </a:lvl1pPr>
      <a:lvl2pPr marL="1513721" algn="l" defTabSz="3027442" rtl="0" eaLnBrk="1" latinLnBrk="0" hangingPunct="1">
        <a:defRPr sz="5959" kern="1200">
          <a:solidFill>
            <a:schemeClr val="tx1"/>
          </a:solidFill>
          <a:latin typeface="+mn-lt"/>
          <a:ea typeface="+mn-ea"/>
          <a:cs typeface="+mn-cs"/>
        </a:defRPr>
      </a:lvl2pPr>
      <a:lvl3pPr marL="3027442" algn="l" defTabSz="3027442" rtl="0" eaLnBrk="1" latinLnBrk="0" hangingPunct="1">
        <a:defRPr sz="5959" kern="1200">
          <a:solidFill>
            <a:schemeClr val="tx1"/>
          </a:solidFill>
          <a:latin typeface="+mn-lt"/>
          <a:ea typeface="+mn-ea"/>
          <a:cs typeface="+mn-cs"/>
        </a:defRPr>
      </a:lvl3pPr>
      <a:lvl4pPr marL="4541163" algn="l" defTabSz="3027442" rtl="0" eaLnBrk="1" latinLnBrk="0" hangingPunct="1">
        <a:defRPr sz="5959" kern="1200">
          <a:solidFill>
            <a:schemeClr val="tx1"/>
          </a:solidFill>
          <a:latin typeface="+mn-lt"/>
          <a:ea typeface="+mn-ea"/>
          <a:cs typeface="+mn-cs"/>
        </a:defRPr>
      </a:lvl4pPr>
      <a:lvl5pPr marL="6054884" algn="l" defTabSz="3027442" rtl="0" eaLnBrk="1" latinLnBrk="0" hangingPunct="1">
        <a:defRPr sz="5959" kern="1200">
          <a:solidFill>
            <a:schemeClr val="tx1"/>
          </a:solidFill>
          <a:latin typeface="+mn-lt"/>
          <a:ea typeface="+mn-ea"/>
          <a:cs typeface="+mn-cs"/>
        </a:defRPr>
      </a:lvl5pPr>
      <a:lvl6pPr marL="7568605" algn="l" defTabSz="3027442" rtl="0" eaLnBrk="1" latinLnBrk="0" hangingPunct="1">
        <a:defRPr sz="5959" kern="1200">
          <a:solidFill>
            <a:schemeClr val="tx1"/>
          </a:solidFill>
          <a:latin typeface="+mn-lt"/>
          <a:ea typeface="+mn-ea"/>
          <a:cs typeface="+mn-cs"/>
        </a:defRPr>
      </a:lvl6pPr>
      <a:lvl7pPr marL="9082324" algn="l" defTabSz="3027442" rtl="0" eaLnBrk="1" latinLnBrk="0" hangingPunct="1">
        <a:defRPr sz="5959" kern="1200">
          <a:solidFill>
            <a:schemeClr val="tx1"/>
          </a:solidFill>
          <a:latin typeface="+mn-lt"/>
          <a:ea typeface="+mn-ea"/>
          <a:cs typeface="+mn-cs"/>
        </a:defRPr>
      </a:lvl7pPr>
      <a:lvl8pPr marL="10596045" algn="l" defTabSz="3027442" rtl="0" eaLnBrk="1" latinLnBrk="0" hangingPunct="1">
        <a:defRPr sz="5959" kern="1200">
          <a:solidFill>
            <a:schemeClr val="tx1"/>
          </a:solidFill>
          <a:latin typeface="+mn-lt"/>
          <a:ea typeface="+mn-ea"/>
          <a:cs typeface="+mn-cs"/>
        </a:defRPr>
      </a:lvl8pPr>
      <a:lvl9pPr marL="12109766" algn="l" defTabSz="3027442" rtl="0" eaLnBrk="1" latinLnBrk="0" hangingPunct="1">
        <a:defRPr sz="595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2" y="2"/>
            <a:ext cx="7058962" cy="21383628"/>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3251783" y="1425578"/>
            <a:ext cx="25509671" cy="6177492"/>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3251784" y="8315856"/>
            <a:ext cx="25509668" cy="1046729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4364128" y="19070248"/>
            <a:ext cx="2839040" cy="1138480"/>
          </a:xfrm>
          <a:prstGeom prst="rect">
            <a:avLst/>
          </a:prstGeom>
        </p:spPr>
        <p:txBody>
          <a:bodyPr vert="horz" lIns="91440" tIns="45720" rIns="91440" bIns="45720" rtlCol="0" anchor="ctr"/>
          <a:lstStyle>
            <a:lvl1pPr algn="r">
              <a:defRPr sz="3118" b="0" i="0">
                <a:solidFill>
                  <a:schemeClr val="tx1"/>
                </a:solidFill>
                <a:effectLst/>
                <a:latin typeface="+mn-lt"/>
              </a:defRPr>
            </a:lvl1pPr>
          </a:lstStyle>
          <a:p>
            <a:fld id="{0057592E-0C21-4F4D-BDD6-4B8FDF93DDFF}" type="datetimeFigureOut">
              <a:rPr lang="ru-RU" smtClean="0"/>
              <a:t>08.10.2021</a:t>
            </a:fld>
            <a:endParaRPr lang="ru-RU"/>
          </a:p>
        </p:txBody>
      </p:sp>
      <p:sp>
        <p:nvSpPr>
          <p:cNvPr id="5" name="Footer Placeholder 4"/>
          <p:cNvSpPr>
            <a:spLocks noGrp="1"/>
          </p:cNvSpPr>
          <p:nvPr>
            <p:ph type="ftr" sz="quarter" idx="3"/>
          </p:nvPr>
        </p:nvSpPr>
        <p:spPr>
          <a:xfrm>
            <a:off x="6578825" y="19070248"/>
            <a:ext cx="17596034" cy="1138480"/>
          </a:xfrm>
          <a:prstGeom prst="rect">
            <a:avLst/>
          </a:prstGeom>
        </p:spPr>
        <p:txBody>
          <a:bodyPr vert="horz" lIns="91440" tIns="45720" rIns="91440" bIns="45720" rtlCol="0" anchor="ctr"/>
          <a:lstStyle>
            <a:lvl1pPr algn="l">
              <a:defRPr sz="3118"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27392438" y="19070248"/>
            <a:ext cx="1369016" cy="1138480"/>
          </a:xfrm>
          <a:prstGeom prst="rect">
            <a:avLst/>
          </a:prstGeom>
        </p:spPr>
        <p:txBody>
          <a:bodyPr vert="horz" lIns="91440" tIns="45720" rIns="91440" bIns="45720" rtlCol="0" anchor="ctr"/>
          <a:lstStyle>
            <a:lvl1pPr algn="r">
              <a:defRPr sz="3118" b="0" i="0">
                <a:solidFill>
                  <a:schemeClr val="tx1"/>
                </a:solidFill>
                <a:effectLst/>
                <a:latin typeface="+mn-lt"/>
              </a:defRPr>
            </a:lvl1pPr>
          </a:lstStyle>
          <a:p>
            <a:fld id="{44121700-1C30-4453-8A03-7959DE8B908C}" type="slidenum">
              <a:rPr lang="ru-RU" smtClean="0"/>
              <a:t>‹#›</a:t>
            </a:fld>
            <a:endParaRPr lang="ru-RU"/>
          </a:p>
        </p:txBody>
      </p:sp>
    </p:spTree>
    <p:extLst>
      <p:ext uri="{BB962C8B-B14F-4D97-AF65-F5344CB8AC3E}">
        <p14:creationId xmlns:p14="http://schemas.microsoft.com/office/powerpoint/2010/main" val="2569558110"/>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xStyles>
    <p:titleStyle>
      <a:lvl1pPr algn="ctr" defTabSz="1425595" rtl="0" eaLnBrk="1" latinLnBrk="0" hangingPunct="1">
        <a:spcBef>
          <a:spcPct val="0"/>
        </a:spcBef>
        <a:buNone/>
        <a:defRPr sz="12472"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890997" indent="-890997" algn="l" defTabSz="1425595" rtl="0" eaLnBrk="1" latinLnBrk="0" hangingPunct="1">
        <a:spcBef>
          <a:spcPct val="20000"/>
        </a:spcBef>
        <a:spcAft>
          <a:spcPts val="1871"/>
        </a:spcAft>
        <a:buClr>
          <a:schemeClr val="accent1">
            <a:lumMod val="75000"/>
          </a:schemeClr>
        </a:buClr>
        <a:buSzPct val="145000"/>
        <a:buFont typeface="Arial"/>
        <a:buChar char="•"/>
        <a:defRPr sz="7483" kern="1200" cap="none">
          <a:solidFill>
            <a:schemeClr val="tx1"/>
          </a:solidFill>
          <a:effectLst/>
          <a:latin typeface="+mn-lt"/>
          <a:ea typeface="+mn-ea"/>
          <a:cs typeface="+mn-cs"/>
        </a:defRPr>
      </a:lvl1pPr>
      <a:lvl2pPr marL="2316592" indent="-890997" algn="l" defTabSz="1425595" rtl="0" eaLnBrk="1" latinLnBrk="0" hangingPunct="1">
        <a:spcBef>
          <a:spcPct val="20000"/>
        </a:spcBef>
        <a:spcAft>
          <a:spcPts val="1871"/>
        </a:spcAft>
        <a:buClr>
          <a:schemeClr val="accent1">
            <a:lumMod val="75000"/>
          </a:schemeClr>
        </a:buClr>
        <a:buSzPct val="145000"/>
        <a:buFont typeface="Arial"/>
        <a:buChar char="•"/>
        <a:defRPr sz="6236" kern="1200" cap="none">
          <a:solidFill>
            <a:schemeClr val="tx1"/>
          </a:solidFill>
          <a:effectLst/>
          <a:latin typeface="+mn-lt"/>
          <a:ea typeface="+mn-ea"/>
          <a:cs typeface="+mn-cs"/>
        </a:defRPr>
      </a:lvl2pPr>
      <a:lvl3pPr marL="3742188" indent="-890997" algn="l" defTabSz="1425595" rtl="0" eaLnBrk="1" latinLnBrk="0" hangingPunct="1">
        <a:spcBef>
          <a:spcPct val="20000"/>
        </a:spcBef>
        <a:spcAft>
          <a:spcPts val="1871"/>
        </a:spcAft>
        <a:buClr>
          <a:schemeClr val="accent1">
            <a:lumMod val="75000"/>
          </a:schemeClr>
        </a:buClr>
        <a:buSzPct val="145000"/>
        <a:buFont typeface="Arial"/>
        <a:buChar char="•"/>
        <a:defRPr sz="5613" kern="1200" cap="none">
          <a:solidFill>
            <a:schemeClr val="tx1"/>
          </a:solidFill>
          <a:effectLst/>
          <a:latin typeface="+mn-lt"/>
          <a:ea typeface="+mn-ea"/>
          <a:cs typeface="+mn-cs"/>
        </a:defRPr>
      </a:lvl3pPr>
      <a:lvl4pPr marL="4811384" indent="-534598" algn="l" defTabSz="1425595" rtl="0" eaLnBrk="1" latinLnBrk="0" hangingPunct="1">
        <a:spcBef>
          <a:spcPct val="20000"/>
        </a:spcBef>
        <a:spcAft>
          <a:spcPts val="1871"/>
        </a:spcAft>
        <a:buClr>
          <a:schemeClr val="accent1">
            <a:lumMod val="75000"/>
          </a:schemeClr>
        </a:buClr>
        <a:buSzPct val="145000"/>
        <a:buFont typeface="Arial"/>
        <a:buChar char="•"/>
        <a:defRPr sz="4989" kern="1200" cap="none">
          <a:solidFill>
            <a:schemeClr val="tx1"/>
          </a:solidFill>
          <a:effectLst/>
          <a:latin typeface="+mn-lt"/>
          <a:ea typeface="+mn-ea"/>
          <a:cs typeface="+mn-cs"/>
        </a:defRPr>
      </a:lvl4pPr>
      <a:lvl5pPr marL="6236980" indent="-534598" algn="l" defTabSz="1425595" rtl="0" eaLnBrk="1" latinLnBrk="0" hangingPunct="1">
        <a:spcBef>
          <a:spcPct val="20000"/>
        </a:spcBef>
        <a:spcAft>
          <a:spcPts val="1871"/>
        </a:spcAft>
        <a:buClr>
          <a:schemeClr val="accent1">
            <a:lumMod val="75000"/>
          </a:schemeClr>
        </a:buClr>
        <a:buSzPct val="145000"/>
        <a:buFont typeface="Arial"/>
        <a:buChar char="•"/>
        <a:defRPr sz="4365" kern="1200" cap="none">
          <a:solidFill>
            <a:schemeClr val="tx1"/>
          </a:solidFill>
          <a:effectLst/>
          <a:latin typeface="+mn-lt"/>
          <a:ea typeface="+mn-ea"/>
          <a:cs typeface="+mn-cs"/>
        </a:defRPr>
      </a:lvl5pPr>
      <a:lvl6pPr marL="7840774" indent="-712798" algn="l" defTabSz="1425595" rtl="0" eaLnBrk="1" latinLnBrk="0" hangingPunct="1">
        <a:spcBef>
          <a:spcPct val="20000"/>
        </a:spcBef>
        <a:spcAft>
          <a:spcPts val="1871"/>
        </a:spcAft>
        <a:buClr>
          <a:schemeClr val="accent1">
            <a:lumMod val="75000"/>
          </a:schemeClr>
        </a:buClr>
        <a:buSzPct val="145000"/>
        <a:buFont typeface="Arial"/>
        <a:buChar char="•"/>
        <a:defRPr sz="4365" kern="1200" cap="none">
          <a:solidFill>
            <a:schemeClr val="tx1"/>
          </a:solidFill>
          <a:effectLst/>
          <a:latin typeface="+mn-lt"/>
          <a:ea typeface="+mn-ea"/>
          <a:cs typeface="+mn-cs"/>
        </a:defRPr>
      </a:lvl6pPr>
      <a:lvl7pPr marL="9266370" indent="-712798" algn="l" defTabSz="1425595" rtl="0" eaLnBrk="1" latinLnBrk="0" hangingPunct="1">
        <a:spcBef>
          <a:spcPct val="20000"/>
        </a:spcBef>
        <a:spcAft>
          <a:spcPts val="1871"/>
        </a:spcAft>
        <a:buClr>
          <a:schemeClr val="accent1">
            <a:lumMod val="75000"/>
          </a:schemeClr>
        </a:buClr>
        <a:buSzPct val="145000"/>
        <a:buFont typeface="Arial"/>
        <a:buChar char="•"/>
        <a:defRPr sz="4365" kern="1200" cap="none">
          <a:solidFill>
            <a:schemeClr val="tx1"/>
          </a:solidFill>
          <a:effectLst/>
          <a:latin typeface="+mn-lt"/>
          <a:ea typeface="+mn-ea"/>
          <a:cs typeface="+mn-cs"/>
        </a:defRPr>
      </a:lvl7pPr>
      <a:lvl8pPr marL="10691965" indent="-712798" algn="l" defTabSz="1425595" rtl="0" eaLnBrk="1" latinLnBrk="0" hangingPunct="1">
        <a:spcBef>
          <a:spcPct val="20000"/>
        </a:spcBef>
        <a:spcAft>
          <a:spcPts val="1871"/>
        </a:spcAft>
        <a:buClr>
          <a:schemeClr val="accent1">
            <a:lumMod val="75000"/>
          </a:schemeClr>
        </a:buClr>
        <a:buSzPct val="145000"/>
        <a:buFont typeface="Arial"/>
        <a:buChar char="•"/>
        <a:defRPr sz="4365" kern="1200" cap="none">
          <a:solidFill>
            <a:schemeClr val="tx1"/>
          </a:solidFill>
          <a:effectLst/>
          <a:latin typeface="+mn-lt"/>
          <a:ea typeface="+mn-ea"/>
          <a:cs typeface="+mn-cs"/>
        </a:defRPr>
      </a:lvl8pPr>
      <a:lvl9pPr marL="12117560" indent="-712798" algn="l" defTabSz="1425595" rtl="0" eaLnBrk="1" latinLnBrk="0" hangingPunct="1">
        <a:spcBef>
          <a:spcPct val="20000"/>
        </a:spcBef>
        <a:spcAft>
          <a:spcPts val="1871"/>
        </a:spcAft>
        <a:buClr>
          <a:schemeClr val="accent1">
            <a:lumMod val="75000"/>
          </a:schemeClr>
        </a:buClr>
        <a:buSzPct val="145000"/>
        <a:buFont typeface="Arial"/>
        <a:buChar char="•"/>
        <a:defRPr sz="4365" kern="1200" cap="none">
          <a:solidFill>
            <a:schemeClr val="tx1"/>
          </a:solidFill>
          <a:effectLst/>
          <a:latin typeface="+mn-lt"/>
          <a:ea typeface="+mn-ea"/>
          <a:cs typeface="+mn-cs"/>
        </a:defRPr>
      </a:lvl9pPr>
    </p:bodyStyle>
    <p:otherStyle>
      <a:defPPr>
        <a:defRPr lang="en-US"/>
      </a:defPPr>
      <a:lvl1pPr marL="0" algn="l" defTabSz="1425595" rtl="0" eaLnBrk="1" latinLnBrk="0" hangingPunct="1">
        <a:defRPr sz="5613" kern="1200">
          <a:solidFill>
            <a:schemeClr val="tx1"/>
          </a:solidFill>
          <a:latin typeface="+mn-lt"/>
          <a:ea typeface="+mn-ea"/>
          <a:cs typeface="+mn-cs"/>
        </a:defRPr>
      </a:lvl1pPr>
      <a:lvl2pPr marL="1425595" algn="l" defTabSz="1425595" rtl="0" eaLnBrk="1" latinLnBrk="0" hangingPunct="1">
        <a:defRPr sz="5613" kern="1200">
          <a:solidFill>
            <a:schemeClr val="tx1"/>
          </a:solidFill>
          <a:latin typeface="+mn-lt"/>
          <a:ea typeface="+mn-ea"/>
          <a:cs typeface="+mn-cs"/>
        </a:defRPr>
      </a:lvl2pPr>
      <a:lvl3pPr marL="2851191" algn="l" defTabSz="1425595" rtl="0" eaLnBrk="1" latinLnBrk="0" hangingPunct="1">
        <a:defRPr sz="5613" kern="1200">
          <a:solidFill>
            <a:schemeClr val="tx1"/>
          </a:solidFill>
          <a:latin typeface="+mn-lt"/>
          <a:ea typeface="+mn-ea"/>
          <a:cs typeface="+mn-cs"/>
        </a:defRPr>
      </a:lvl3pPr>
      <a:lvl4pPr marL="4276786" algn="l" defTabSz="1425595" rtl="0" eaLnBrk="1" latinLnBrk="0" hangingPunct="1">
        <a:defRPr sz="5613" kern="1200">
          <a:solidFill>
            <a:schemeClr val="tx1"/>
          </a:solidFill>
          <a:latin typeface="+mn-lt"/>
          <a:ea typeface="+mn-ea"/>
          <a:cs typeface="+mn-cs"/>
        </a:defRPr>
      </a:lvl4pPr>
      <a:lvl5pPr marL="5702381" algn="l" defTabSz="1425595" rtl="0" eaLnBrk="1" latinLnBrk="0" hangingPunct="1">
        <a:defRPr sz="5613" kern="1200">
          <a:solidFill>
            <a:schemeClr val="tx1"/>
          </a:solidFill>
          <a:latin typeface="+mn-lt"/>
          <a:ea typeface="+mn-ea"/>
          <a:cs typeface="+mn-cs"/>
        </a:defRPr>
      </a:lvl5pPr>
      <a:lvl6pPr marL="7127977" algn="l" defTabSz="1425595" rtl="0" eaLnBrk="1" latinLnBrk="0" hangingPunct="1">
        <a:defRPr sz="5613" kern="1200">
          <a:solidFill>
            <a:schemeClr val="tx1"/>
          </a:solidFill>
          <a:latin typeface="+mn-lt"/>
          <a:ea typeface="+mn-ea"/>
          <a:cs typeface="+mn-cs"/>
        </a:defRPr>
      </a:lvl6pPr>
      <a:lvl7pPr marL="8553572" algn="l" defTabSz="1425595" rtl="0" eaLnBrk="1" latinLnBrk="0" hangingPunct="1">
        <a:defRPr sz="5613" kern="1200">
          <a:solidFill>
            <a:schemeClr val="tx1"/>
          </a:solidFill>
          <a:latin typeface="+mn-lt"/>
          <a:ea typeface="+mn-ea"/>
          <a:cs typeface="+mn-cs"/>
        </a:defRPr>
      </a:lvl7pPr>
      <a:lvl8pPr marL="9979167" algn="l" defTabSz="1425595" rtl="0" eaLnBrk="1" latinLnBrk="0" hangingPunct="1">
        <a:defRPr sz="5613" kern="1200">
          <a:solidFill>
            <a:schemeClr val="tx1"/>
          </a:solidFill>
          <a:latin typeface="+mn-lt"/>
          <a:ea typeface="+mn-ea"/>
          <a:cs typeface="+mn-cs"/>
        </a:defRPr>
      </a:lvl8pPr>
      <a:lvl9pPr marL="11404763" algn="l" defTabSz="1425595" rtl="0" eaLnBrk="1" latinLnBrk="0" hangingPunct="1">
        <a:defRPr sz="56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 Box 122">
            <a:extLst>
              <a:ext uri="{FF2B5EF4-FFF2-40B4-BE49-F238E27FC236}">
                <a16:creationId xmlns:a16="http://schemas.microsoft.com/office/drawing/2014/main" id="{3EE68883-82DA-46FF-9B23-5441C1D263BB}"/>
              </a:ext>
            </a:extLst>
          </p:cNvPr>
          <p:cNvSpPr txBox="1">
            <a:spLocks noChangeArrowheads="1"/>
          </p:cNvSpPr>
          <p:nvPr/>
        </p:nvSpPr>
        <p:spPr bwMode="auto">
          <a:xfrm>
            <a:off x="5631908" y="-329513"/>
            <a:ext cx="21945600" cy="2908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37" tIns="342842" rIns="137137" bIns="34284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200" b="1" dirty="0">
                <a:solidFill>
                  <a:schemeClr val="accent1">
                    <a:lumMod val="50000"/>
                  </a:schemeClr>
                </a:solidFill>
                <a:latin typeface="+mn-lt"/>
              </a:rPr>
              <a:t>MICROEMBOLIC SIGNALS IN PATIENTS AT RECOVERY PERIOD OF ISCHEMIC STROKE</a:t>
            </a:r>
            <a:endParaRPr lang="en-US" sz="7200" b="1" dirty="0">
              <a:solidFill>
                <a:schemeClr val="accent1">
                  <a:lumMod val="50000"/>
                </a:schemeClr>
              </a:solidFill>
              <a:latin typeface="+mn-lt"/>
            </a:endParaRPr>
          </a:p>
        </p:txBody>
      </p:sp>
      <p:sp>
        <p:nvSpPr>
          <p:cNvPr id="61" name="Text Box 123">
            <a:extLst>
              <a:ext uri="{FF2B5EF4-FFF2-40B4-BE49-F238E27FC236}">
                <a16:creationId xmlns:a16="http://schemas.microsoft.com/office/drawing/2014/main" id="{6A743CFB-1E9E-4A37-B8A4-46DF96244638}"/>
              </a:ext>
            </a:extLst>
          </p:cNvPr>
          <p:cNvSpPr txBox="1">
            <a:spLocks noChangeArrowheads="1"/>
          </p:cNvSpPr>
          <p:nvPr/>
        </p:nvSpPr>
        <p:spPr bwMode="auto">
          <a:xfrm>
            <a:off x="3395931" y="1724088"/>
            <a:ext cx="26169243"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137137" rIns="137137" bIns="137137"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200" dirty="0" err="1">
                <a:solidFill>
                  <a:schemeClr val="accent1">
                    <a:lumMod val="50000"/>
                  </a:schemeClr>
                </a:solidFill>
                <a:latin typeface="+mn-lt"/>
              </a:rPr>
              <a:t>Berdalin</a:t>
            </a:r>
            <a:r>
              <a:rPr lang="en-US" sz="3200" dirty="0">
                <a:solidFill>
                  <a:schemeClr val="accent1">
                    <a:lumMod val="50000"/>
                  </a:schemeClr>
                </a:solidFill>
                <a:latin typeface="+mn-lt"/>
              </a:rPr>
              <a:t> A., </a:t>
            </a:r>
            <a:r>
              <a:rPr lang="en-US" sz="3200" dirty="0" err="1" smtClean="0">
                <a:solidFill>
                  <a:schemeClr val="accent1">
                    <a:lumMod val="50000"/>
                  </a:schemeClr>
                </a:solidFill>
                <a:latin typeface="+mn-lt"/>
              </a:rPr>
              <a:t>Medvedkova</a:t>
            </a:r>
            <a:r>
              <a:rPr lang="en-US" sz="3200" dirty="0" smtClean="0">
                <a:solidFill>
                  <a:schemeClr val="accent1">
                    <a:lumMod val="50000"/>
                  </a:schemeClr>
                </a:solidFill>
                <a:latin typeface="+mn-lt"/>
              </a:rPr>
              <a:t> E., </a:t>
            </a:r>
            <a:r>
              <a:rPr lang="en-US" sz="3200" dirty="0" err="1">
                <a:solidFill>
                  <a:schemeClr val="accent1">
                    <a:lumMod val="50000"/>
                  </a:schemeClr>
                </a:solidFill>
                <a:latin typeface="+mn-lt"/>
              </a:rPr>
              <a:t>Golovin</a:t>
            </a:r>
            <a:r>
              <a:rPr lang="en-US" sz="3200" dirty="0">
                <a:solidFill>
                  <a:schemeClr val="accent1">
                    <a:lumMod val="50000"/>
                  </a:schemeClr>
                </a:solidFill>
                <a:latin typeface="+mn-lt"/>
              </a:rPr>
              <a:t> D., </a:t>
            </a:r>
            <a:r>
              <a:rPr lang="en-US" sz="3200" dirty="0" err="1">
                <a:solidFill>
                  <a:schemeClr val="accent1">
                    <a:lumMod val="50000"/>
                  </a:schemeClr>
                </a:solidFill>
                <a:latin typeface="+mn-lt"/>
              </a:rPr>
              <a:t>Vishnyakova</a:t>
            </a:r>
            <a:r>
              <a:rPr lang="en-US" sz="3200" dirty="0">
                <a:solidFill>
                  <a:schemeClr val="accent1">
                    <a:lumMod val="50000"/>
                  </a:schemeClr>
                </a:solidFill>
                <a:latin typeface="+mn-lt"/>
              </a:rPr>
              <a:t> A., </a:t>
            </a:r>
            <a:r>
              <a:rPr lang="en-US" sz="3200" dirty="0" err="1">
                <a:solidFill>
                  <a:schemeClr val="accent1">
                    <a:lumMod val="50000"/>
                  </a:schemeClr>
                </a:solidFill>
                <a:latin typeface="+mn-lt"/>
              </a:rPr>
              <a:t>Gubsky</a:t>
            </a:r>
            <a:r>
              <a:rPr lang="en-US" sz="3200" dirty="0">
                <a:solidFill>
                  <a:schemeClr val="accent1">
                    <a:lumMod val="50000"/>
                  </a:schemeClr>
                </a:solidFill>
                <a:latin typeface="+mn-lt"/>
              </a:rPr>
              <a:t>. I., </a:t>
            </a:r>
            <a:r>
              <a:rPr lang="en-US" sz="3200" dirty="0" err="1">
                <a:solidFill>
                  <a:schemeClr val="accent1">
                    <a:lumMod val="50000"/>
                  </a:schemeClr>
                </a:solidFill>
                <a:latin typeface="+mn-lt"/>
              </a:rPr>
              <a:t>Lelyuk</a:t>
            </a:r>
            <a:r>
              <a:rPr lang="en-US" sz="3200" dirty="0">
                <a:solidFill>
                  <a:schemeClr val="accent1">
                    <a:lumMod val="50000"/>
                  </a:schemeClr>
                </a:solidFill>
                <a:latin typeface="+mn-lt"/>
              </a:rPr>
              <a:t> V</a:t>
            </a:r>
            <a:r>
              <a:rPr lang="en-US" sz="3200" dirty="0" smtClean="0">
                <a:solidFill>
                  <a:schemeClr val="accent1">
                    <a:lumMod val="50000"/>
                  </a:schemeClr>
                </a:solidFill>
                <a:latin typeface="+mn-lt"/>
              </a:rPr>
              <a:t>.</a:t>
            </a:r>
            <a:endParaRPr lang="ru-RU" sz="3200" dirty="0" smtClean="0">
              <a:solidFill>
                <a:schemeClr val="accent1">
                  <a:lumMod val="50000"/>
                </a:schemeClr>
              </a:solidFill>
              <a:latin typeface="+mn-lt"/>
            </a:endParaRPr>
          </a:p>
          <a:p>
            <a:pPr algn="ctr" eaLnBrk="1" hangingPunct="1"/>
            <a:r>
              <a:rPr lang="en-US" sz="3200" baseline="30000" dirty="0">
                <a:solidFill>
                  <a:schemeClr val="accent1">
                    <a:lumMod val="50000"/>
                  </a:schemeClr>
                </a:solidFill>
                <a:latin typeface="+mn-lt"/>
              </a:rPr>
              <a:t>Radiology and clinical physiology research center of Federal State Budgetary Institution “Federal center of brain research and </a:t>
            </a:r>
            <a:r>
              <a:rPr lang="en-US" sz="3200" baseline="30000" dirty="0" err="1">
                <a:solidFill>
                  <a:schemeClr val="accent1">
                    <a:lumMod val="50000"/>
                  </a:schemeClr>
                </a:solidFill>
                <a:latin typeface="+mn-lt"/>
              </a:rPr>
              <a:t>neurotechnologies</a:t>
            </a:r>
            <a:r>
              <a:rPr lang="en-US" sz="3200" baseline="30000" dirty="0">
                <a:solidFill>
                  <a:schemeClr val="accent1">
                    <a:lumMod val="50000"/>
                  </a:schemeClr>
                </a:solidFill>
                <a:latin typeface="+mn-lt"/>
              </a:rPr>
              <a:t>” of the Federal Medical Biological Agency</a:t>
            </a:r>
            <a:endParaRPr lang="en-US" sz="3200" dirty="0">
              <a:solidFill>
                <a:schemeClr val="accent1">
                  <a:lumMod val="50000"/>
                </a:schemeClr>
              </a:solidFill>
              <a:latin typeface="+mn-lt"/>
            </a:endParaRPr>
          </a:p>
        </p:txBody>
      </p:sp>
      <p:sp>
        <p:nvSpPr>
          <p:cNvPr id="66" name="Text Box 189">
            <a:extLst>
              <a:ext uri="{FF2B5EF4-FFF2-40B4-BE49-F238E27FC236}">
                <a16:creationId xmlns:a16="http://schemas.microsoft.com/office/drawing/2014/main" id="{11F7D1A5-5B97-4211-B387-ABCDF362422E}"/>
              </a:ext>
            </a:extLst>
          </p:cNvPr>
          <p:cNvSpPr txBox="1">
            <a:spLocks noChangeArrowheads="1"/>
          </p:cNvSpPr>
          <p:nvPr/>
        </p:nvSpPr>
        <p:spPr bwMode="auto">
          <a:xfrm>
            <a:off x="769301" y="3910959"/>
            <a:ext cx="8712155" cy="6740260"/>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fontAlgn="base"/>
            <a:r>
              <a:rPr lang="en-US" sz="2800" dirty="0">
                <a:latin typeface="Calibri" pitchFamily="34" charset="0"/>
              </a:rPr>
              <a:t>Transcranial </a:t>
            </a:r>
            <a:r>
              <a:rPr lang="en-US" sz="2800" dirty="0" err="1">
                <a:latin typeface="Calibri" pitchFamily="34" charset="0"/>
              </a:rPr>
              <a:t>doppler</a:t>
            </a:r>
            <a:r>
              <a:rPr lang="en-US" sz="2800" dirty="0">
                <a:latin typeface="Calibri" pitchFamily="34" charset="0"/>
              </a:rPr>
              <a:t> </a:t>
            </a:r>
            <a:r>
              <a:rPr lang="en-US" sz="2800" dirty="0" err="1">
                <a:latin typeface="Calibri" pitchFamily="34" charset="0"/>
              </a:rPr>
              <a:t>embolodetection</a:t>
            </a:r>
            <a:r>
              <a:rPr lang="en-US" sz="2800" dirty="0">
                <a:latin typeface="Calibri" pitchFamily="34" charset="0"/>
              </a:rPr>
              <a:t> is a non-invasive, reproducible method for emboli detection in the cerebral arteries bloodstream. Prevailing opinion is that </a:t>
            </a:r>
            <a:r>
              <a:rPr lang="en-US" sz="2800" dirty="0" err="1">
                <a:latin typeface="Calibri" pitchFamily="34" charset="0"/>
              </a:rPr>
              <a:t>microemboli</a:t>
            </a:r>
            <a:r>
              <a:rPr lang="en-US" sz="2800" dirty="0">
                <a:latin typeface="Calibri" pitchFamily="34" charset="0"/>
              </a:rPr>
              <a:t> usually do not cause the clinical symptoms, but are markers and predictors of </a:t>
            </a:r>
            <a:r>
              <a:rPr lang="en-US" sz="2800" dirty="0" err="1">
                <a:latin typeface="Calibri" pitchFamily="34" charset="0"/>
              </a:rPr>
              <a:t>macroembolism</a:t>
            </a:r>
            <a:r>
              <a:rPr lang="en-US" sz="2800" dirty="0">
                <a:latin typeface="Calibri" pitchFamily="34" charset="0"/>
              </a:rPr>
              <a:t>. Another point of view: prolonged massive </a:t>
            </a:r>
            <a:r>
              <a:rPr lang="en-US" sz="2800" dirty="0" err="1">
                <a:latin typeface="Calibri" pitchFamily="34" charset="0"/>
              </a:rPr>
              <a:t>microembolization</a:t>
            </a:r>
            <a:r>
              <a:rPr lang="en-US" sz="2800" dirty="0">
                <a:latin typeface="Calibri" pitchFamily="34" charset="0"/>
              </a:rPr>
              <a:t> has a cumulative effect and leads to vascular dementia. Detection of </a:t>
            </a:r>
            <a:r>
              <a:rPr lang="en-US" sz="2800" dirty="0" err="1">
                <a:latin typeface="Calibri" pitchFamily="34" charset="0"/>
              </a:rPr>
              <a:t>microemboli</a:t>
            </a:r>
            <a:r>
              <a:rPr lang="en-US" sz="2800" dirty="0">
                <a:latin typeface="Calibri" pitchFamily="34" charset="0"/>
              </a:rPr>
              <a:t> within three months after a stroke may be a predictor of recurrent stroke and death. Despite the prognostic value of recorded </a:t>
            </a:r>
            <a:r>
              <a:rPr lang="en-US" sz="2800" dirty="0" err="1">
                <a:latin typeface="Calibri" pitchFamily="34" charset="0"/>
              </a:rPr>
              <a:t>microembolic</a:t>
            </a:r>
            <a:r>
              <a:rPr lang="en-US" sz="2800" dirty="0">
                <a:latin typeface="Calibri" pitchFamily="34" charset="0"/>
              </a:rPr>
              <a:t> signals (MES), their </a:t>
            </a:r>
            <a:r>
              <a:rPr lang="en-US" sz="2800" dirty="0" err="1">
                <a:latin typeface="Calibri" pitchFamily="34" charset="0"/>
              </a:rPr>
              <a:t>pathogenetic</a:t>
            </a:r>
            <a:r>
              <a:rPr lang="en-US" sz="2800" dirty="0">
                <a:latin typeface="Calibri" pitchFamily="34" charset="0"/>
              </a:rPr>
              <a:t> role is not fully understood. The aim of this study was to compare patients with and without MES in the late recovery period of IS to identify clinical and diagnostic parameters, associated with MES.</a:t>
            </a:r>
            <a:endParaRPr lang="en-US" sz="2800" dirty="0">
              <a:latin typeface="Calibri" pitchFamily="34" charset="0"/>
            </a:endParaRPr>
          </a:p>
        </p:txBody>
      </p:sp>
      <p:sp>
        <p:nvSpPr>
          <p:cNvPr id="67" name="Rectangle 31">
            <a:extLst>
              <a:ext uri="{FF2B5EF4-FFF2-40B4-BE49-F238E27FC236}">
                <a16:creationId xmlns:a16="http://schemas.microsoft.com/office/drawing/2014/main" id="{CB2C2354-633D-47D3-B137-9150FDE14086}"/>
              </a:ext>
            </a:extLst>
          </p:cNvPr>
          <p:cNvSpPr/>
          <p:nvPr/>
        </p:nvSpPr>
        <p:spPr>
          <a:xfrm>
            <a:off x="769301" y="3323284"/>
            <a:ext cx="8712155" cy="642879"/>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accent3">
                    <a:lumMod val="20000"/>
                    <a:lumOff val="80000"/>
                  </a:schemeClr>
                </a:solidFill>
              </a:rPr>
              <a:t>Introduction</a:t>
            </a:r>
            <a:endParaRPr lang="en-US" sz="4400" b="1" dirty="0">
              <a:solidFill>
                <a:schemeClr val="accent3">
                  <a:lumMod val="20000"/>
                  <a:lumOff val="80000"/>
                </a:schemeClr>
              </a:solidFill>
            </a:endParaRPr>
          </a:p>
        </p:txBody>
      </p:sp>
      <p:sp>
        <p:nvSpPr>
          <p:cNvPr id="68" name="Text Box 194">
            <a:extLst>
              <a:ext uri="{FF2B5EF4-FFF2-40B4-BE49-F238E27FC236}">
                <a16:creationId xmlns:a16="http://schemas.microsoft.com/office/drawing/2014/main" id="{51AE9390-D805-4F15-B8FC-9BC9F193169C}"/>
              </a:ext>
            </a:extLst>
          </p:cNvPr>
          <p:cNvSpPr txBox="1">
            <a:spLocks noChangeArrowheads="1"/>
          </p:cNvSpPr>
          <p:nvPr/>
        </p:nvSpPr>
        <p:spPr bwMode="auto">
          <a:xfrm>
            <a:off x="10192206" y="18623687"/>
            <a:ext cx="19754393" cy="1569614"/>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MES in our patients were associated with wall thickness in the CCA and ICA, atherosclerosis in the ascending aortic arch. There was no connection with cardiac pathology, concomitant diseases, defects in the plaque lining. The main cause of MES in our cohort is atherosclerosis, possibly aortic.</a:t>
            </a:r>
            <a:endParaRPr lang="en-US" sz="2800" dirty="0">
              <a:latin typeface="Calibri" pitchFamily="34" charset="0"/>
            </a:endParaRPr>
          </a:p>
        </p:txBody>
      </p:sp>
      <p:sp>
        <p:nvSpPr>
          <p:cNvPr id="69" name="Rectangle 32">
            <a:extLst>
              <a:ext uri="{FF2B5EF4-FFF2-40B4-BE49-F238E27FC236}">
                <a16:creationId xmlns:a16="http://schemas.microsoft.com/office/drawing/2014/main" id="{78775A09-A1F2-49EB-AD22-D11B71E242C3}"/>
              </a:ext>
            </a:extLst>
          </p:cNvPr>
          <p:cNvSpPr/>
          <p:nvPr/>
        </p:nvSpPr>
        <p:spPr>
          <a:xfrm>
            <a:off x="779201" y="11940992"/>
            <a:ext cx="8702255" cy="694256"/>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t>Methods</a:t>
            </a:r>
            <a:endParaRPr lang="en-US" sz="4400" b="1" dirty="0">
              <a:solidFill>
                <a:schemeClr val="accent3">
                  <a:lumMod val="20000"/>
                  <a:lumOff val="80000"/>
                </a:schemeClr>
              </a:solidFill>
            </a:endParaRPr>
          </a:p>
        </p:txBody>
      </p:sp>
      <p:sp>
        <p:nvSpPr>
          <p:cNvPr id="70" name="Text Box 192">
            <a:extLst>
              <a:ext uri="{FF2B5EF4-FFF2-40B4-BE49-F238E27FC236}">
                <a16:creationId xmlns:a16="http://schemas.microsoft.com/office/drawing/2014/main" id="{C4B62EBF-5332-4681-BF63-2804CB57A6A4}"/>
              </a:ext>
            </a:extLst>
          </p:cNvPr>
          <p:cNvSpPr txBox="1">
            <a:spLocks noChangeArrowheads="1"/>
          </p:cNvSpPr>
          <p:nvPr/>
        </p:nvSpPr>
        <p:spPr bwMode="auto">
          <a:xfrm>
            <a:off x="10400618" y="3975347"/>
            <a:ext cx="19164555" cy="3293163"/>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eaLnBrk="1" hangingPunct="1">
              <a:buFont typeface="Wingdings" panose="05000000000000000000" pitchFamily="2" charset="2"/>
              <a:buChar char="§"/>
            </a:pPr>
            <a:r>
              <a:rPr lang="en-US" sz="2800" dirty="0">
                <a:latin typeface="Calibri" pitchFamily="34" charset="0"/>
              </a:rPr>
              <a:t>According to brain MRI data in patients with MES, the limbic system atrophy on the right side (MTA scale) was significantly greater than in patients without MES (p=0.017). On the left side, a similar picture was observed (p=0.13). </a:t>
            </a:r>
            <a:endParaRPr lang="en-US" sz="2800" dirty="0" smtClean="0">
              <a:latin typeface="Calibri" pitchFamily="34" charset="0"/>
            </a:endParaRPr>
          </a:p>
          <a:p>
            <a:pPr marL="457200" indent="-457200" eaLnBrk="1" hangingPunct="1">
              <a:buFont typeface="Wingdings" panose="05000000000000000000" pitchFamily="2" charset="2"/>
              <a:buChar char="§"/>
            </a:pPr>
            <a:r>
              <a:rPr lang="en-US" sz="2800" dirty="0" smtClean="0">
                <a:latin typeface="Calibri" pitchFamily="34" charset="0"/>
              </a:rPr>
              <a:t>In </a:t>
            </a:r>
            <a:r>
              <a:rPr lang="en-US" sz="2800" dirty="0">
                <a:latin typeface="Calibri" pitchFamily="34" charset="0"/>
              </a:rPr>
              <a:t>patients with MES, the frequency and severity of deep </a:t>
            </a:r>
            <a:r>
              <a:rPr lang="en-US" sz="2800" dirty="0" err="1">
                <a:latin typeface="Calibri" pitchFamily="34" charset="0"/>
              </a:rPr>
              <a:t>microbleeds</a:t>
            </a:r>
            <a:r>
              <a:rPr lang="en-US" sz="2800" dirty="0">
                <a:latin typeface="Calibri" pitchFamily="34" charset="0"/>
              </a:rPr>
              <a:t> was significantly higher (p=0.045).</a:t>
            </a:r>
          </a:p>
          <a:p>
            <a:pPr marL="457200" indent="-457200" eaLnBrk="1" hangingPunct="1">
              <a:buFont typeface="Wingdings" panose="05000000000000000000" pitchFamily="2" charset="2"/>
              <a:buChar char="§"/>
            </a:pPr>
            <a:r>
              <a:rPr lang="en-US" sz="2800" dirty="0">
                <a:latin typeface="Calibri" pitchFamily="34" charset="0"/>
              </a:rPr>
              <a:t>Vascular wall thickness (atherosclerotic plaque height) according to MSCTA was higher in patients with MES, for example: brachiocephalic trunk 4.00+/-1.48mm and 1.88+/-1.49mm, respectively (p=0.002); right CCA - 2.90+/-2.18mm and 1.18+/-1.30mm (p=0.006); left CCA - 2.23+/-1.50mm and 1.33+/-1.13mm (p=0.072); left ICA bulb 3.49+/-1.76mm and 1.79+/-1.32mm (p=0.003</a:t>
            </a:r>
            <a:r>
              <a:rPr lang="en-US" sz="2800" dirty="0" smtClean="0">
                <a:latin typeface="Calibri" pitchFamily="34" charset="0"/>
              </a:rPr>
              <a:t>) (additionally - Fig 1-2).</a:t>
            </a:r>
            <a:endParaRPr lang="en-US" sz="2800" dirty="0">
              <a:latin typeface="Calibri" pitchFamily="34" charset="0"/>
            </a:endParaRPr>
          </a:p>
        </p:txBody>
      </p:sp>
      <p:sp>
        <p:nvSpPr>
          <p:cNvPr id="71" name="Rectangle 33">
            <a:extLst>
              <a:ext uri="{FF2B5EF4-FFF2-40B4-BE49-F238E27FC236}">
                <a16:creationId xmlns:a16="http://schemas.microsoft.com/office/drawing/2014/main" id="{EEF9C951-5CC4-4D89-B2DB-879D46887ACF}"/>
              </a:ext>
            </a:extLst>
          </p:cNvPr>
          <p:cNvSpPr/>
          <p:nvPr/>
        </p:nvSpPr>
        <p:spPr>
          <a:xfrm>
            <a:off x="10400620" y="3322413"/>
            <a:ext cx="19164553" cy="683969"/>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t>Results</a:t>
            </a:r>
            <a:endParaRPr lang="en-US" sz="4400" b="1" dirty="0">
              <a:solidFill>
                <a:schemeClr val="accent3">
                  <a:lumMod val="20000"/>
                  <a:lumOff val="80000"/>
                </a:schemeClr>
              </a:solidFill>
            </a:endParaRPr>
          </a:p>
        </p:txBody>
      </p:sp>
      <p:sp>
        <p:nvSpPr>
          <p:cNvPr id="77" name="Text Box 190">
            <a:extLst>
              <a:ext uri="{FF2B5EF4-FFF2-40B4-BE49-F238E27FC236}">
                <a16:creationId xmlns:a16="http://schemas.microsoft.com/office/drawing/2014/main" id="{966CBD5F-D43E-4D47-8201-566218C55D68}"/>
              </a:ext>
            </a:extLst>
          </p:cNvPr>
          <p:cNvSpPr txBox="1">
            <a:spLocks noChangeArrowheads="1"/>
          </p:cNvSpPr>
          <p:nvPr/>
        </p:nvSpPr>
        <p:spPr bwMode="auto">
          <a:xfrm>
            <a:off x="779201" y="12655771"/>
            <a:ext cx="8702255" cy="7602035"/>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a:buFont typeface="Arial" panose="020B0604020202020204" pitchFamily="34" charset="0"/>
              <a:buChar char="•"/>
            </a:pPr>
            <a:r>
              <a:rPr lang="en-US" sz="2800" dirty="0"/>
              <a:t>We include 515 patients with ischemic stroke. MES in MCA or PCA were observed in 48 (9.3%) patients, in 467 (90.7%) MES were not detected. All patients underwent: brachiocephalic arteries duplex scanning, echocardiography, </a:t>
            </a:r>
            <a:r>
              <a:rPr lang="en-US" sz="2800" dirty="0" err="1"/>
              <a:t>microembolodetection</a:t>
            </a:r>
            <a:r>
              <a:rPr lang="en-US" sz="2800" dirty="0"/>
              <a:t>, brain MRI, brain MSCT</a:t>
            </a:r>
            <a:r>
              <a:rPr lang="en-US" sz="2800" dirty="0" smtClean="0"/>
              <a:t>.</a:t>
            </a:r>
          </a:p>
          <a:p>
            <a:pPr marL="457200" indent="-457200">
              <a:buFont typeface="Arial" panose="020B0604020202020204" pitchFamily="34" charset="0"/>
              <a:buChar char="•"/>
            </a:pPr>
            <a:r>
              <a:rPr lang="en-US" sz="2800" dirty="0" smtClean="0"/>
              <a:t>We </a:t>
            </a:r>
            <a:r>
              <a:rPr lang="en-US" sz="2800" dirty="0" err="1"/>
              <a:t>aquire</a:t>
            </a:r>
            <a:r>
              <a:rPr lang="en-US" sz="2800" dirty="0"/>
              <a:t> data on the presence and severity of WML by </a:t>
            </a:r>
            <a:r>
              <a:rPr lang="en-US" sz="2800" dirty="0" err="1"/>
              <a:t>Fazekas</a:t>
            </a:r>
            <a:r>
              <a:rPr lang="en-US" sz="2800" dirty="0"/>
              <a:t> scale, the presence and severity of </a:t>
            </a:r>
            <a:r>
              <a:rPr lang="en-US" sz="2800" dirty="0" err="1"/>
              <a:t>microbleeds</a:t>
            </a:r>
            <a:r>
              <a:rPr lang="en-US" sz="2800" dirty="0"/>
              <a:t>, the cerebral cortex local atrophy severity, assess the presence and severity of atherosclerotic lesions of the brachiocephalic arteries, linear and volumetric blood flow velocities, diameters of the carotid, vertebral arteries, basilar artery and intracranial arteries</a:t>
            </a:r>
            <a:r>
              <a:rPr lang="en-US" sz="2800" dirty="0" smtClean="0"/>
              <a:t>.</a:t>
            </a:r>
            <a:endParaRPr lang="ru-RU" sz="2800" dirty="0" smtClean="0"/>
          </a:p>
          <a:p>
            <a:pPr marL="457200" indent="-457200">
              <a:buFont typeface="Arial" panose="020B0604020202020204" pitchFamily="34" charset="0"/>
              <a:buChar char="•"/>
            </a:pPr>
            <a:r>
              <a:rPr lang="en-US" sz="2800" dirty="0" smtClean="0"/>
              <a:t>Statistical </a:t>
            </a:r>
            <a:r>
              <a:rPr lang="en-US" sz="2800" dirty="0"/>
              <a:t>analysis was performed using SPSS Statistics version 25.0. ANOVA or Fisher's exact test </a:t>
            </a:r>
            <a:r>
              <a:rPr lang="en-US" sz="2800" dirty="0" smtClean="0"/>
              <a:t>was.</a:t>
            </a:r>
            <a:endParaRPr lang="ru-RU" sz="2800" dirty="0"/>
          </a:p>
        </p:txBody>
      </p:sp>
      <p:sp>
        <p:nvSpPr>
          <p:cNvPr id="78" name="Rectangle 44">
            <a:extLst>
              <a:ext uri="{FF2B5EF4-FFF2-40B4-BE49-F238E27FC236}">
                <a16:creationId xmlns:a16="http://schemas.microsoft.com/office/drawing/2014/main" id="{20043D7E-7286-48B9-9A5E-E7868B665227}"/>
              </a:ext>
            </a:extLst>
          </p:cNvPr>
          <p:cNvSpPr/>
          <p:nvPr/>
        </p:nvSpPr>
        <p:spPr>
          <a:xfrm>
            <a:off x="10202321" y="17855335"/>
            <a:ext cx="19732195" cy="768352"/>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t>Discussion &amp; Conclusion</a:t>
            </a:r>
            <a:endParaRPr lang="en-US" sz="4400" b="1" dirty="0">
              <a:solidFill>
                <a:schemeClr val="accent3">
                  <a:lumMod val="20000"/>
                  <a:lumOff val="80000"/>
                </a:schemeClr>
              </a:solidFill>
            </a:endParaRPr>
          </a:p>
        </p:txBody>
      </p:sp>
      <p:sp>
        <p:nvSpPr>
          <p:cNvPr id="85" name="Text Box 180">
            <a:extLst>
              <a:ext uri="{FF2B5EF4-FFF2-40B4-BE49-F238E27FC236}">
                <a16:creationId xmlns:a16="http://schemas.microsoft.com/office/drawing/2014/main" id="{0EF553AE-2F9D-4C67-BDBF-729D45C15227}"/>
              </a:ext>
            </a:extLst>
          </p:cNvPr>
          <p:cNvSpPr txBox="1">
            <a:spLocks noChangeArrowheads="1"/>
          </p:cNvSpPr>
          <p:nvPr/>
        </p:nvSpPr>
        <p:spPr bwMode="auto">
          <a:xfrm>
            <a:off x="11107627" y="16100439"/>
            <a:ext cx="7094935" cy="807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smtClean="0">
                <a:latin typeface="Calibri" pitchFamily="34" charset="0"/>
              </a:rPr>
              <a:t>Figure 1.</a:t>
            </a:r>
            <a:r>
              <a:rPr lang="en-US" sz="2400" dirty="0" smtClean="0">
                <a:latin typeface="Calibri" pitchFamily="34" charset="0"/>
              </a:rPr>
              <a:t> </a:t>
            </a:r>
            <a:r>
              <a:rPr lang="en-US" sz="2400" dirty="0" smtClean="0">
                <a:latin typeface="Calibri" pitchFamily="34" charset="0"/>
              </a:rPr>
              <a:t>Vascular wall thickness (atherosclerotic plaque height) of left CCA before bifurcation</a:t>
            </a:r>
            <a:r>
              <a:rPr lang="ru-RU" sz="2400" dirty="0" smtClean="0">
                <a:latin typeface="Calibri" pitchFamily="34" charset="0"/>
              </a:rPr>
              <a:t>; </a:t>
            </a:r>
            <a:r>
              <a:rPr lang="en-US" sz="2400" dirty="0" smtClean="0">
                <a:latin typeface="Calibri" pitchFamily="34" charset="0"/>
              </a:rPr>
              <a:t>p=0.014</a:t>
            </a:r>
            <a:endParaRPr lang="en-US" sz="2400" dirty="0">
              <a:latin typeface="Calibri" pitchFamily="34" charset="0"/>
            </a:endParaRPr>
          </a:p>
        </p:txBody>
      </p:sp>
      <p:sp>
        <p:nvSpPr>
          <p:cNvPr id="9" name="Прямоугольник 8"/>
          <p:cNvSpPr/>
          <p:nvPr/>
        </p:nvSpPr>
        <p:spPr>
          <a:xfrm>
            <a:off x="22470239" y="16013182"/>
            <a:ext cx="7181492" cy="830997"/>
          </a:xfrm>
          <a:prstGeom prst="rect">
            <a:avLst/>
          </a:prstGeom>
        </p:spPr>
        <p:txBody>
          <a:bodyPr wrap="square">
            <a:spAutoFit/>
          </a:bodyPr>
          <a:lstStyle/>
          <a:p>
            <a:pPr algn="ctr"/>
            <a:r>
              <a:rPr lang="en-US" sz="2400" b="1" dirty="0">
                <a:latin typeface="Calibri" pitchFamily="34" charset="0"/>
              </a:rPr>
              <a:t>Figure </a:t>
            </a:r>
            <a:r>
              <a:rPr lang="en-US" sz="2400" b="1" dirty="0" smtClean="0">
                <a:latin typeface="Calibri" pitchFamily="34" charset="0"/>
              </a:rPr>
              <a:t>2.</a:t>
            </a:r>
            <a:r>
              <a:rPr lang="en-US" sz="2400" dirty="0" smtClean="0">
                <a:latin typeface="Calibri" pitchFamily="34" charset="0"/>
              </a:rPr>
              <a:t> </a:t>
            </a:r>
            <a:r>
              <a:rPr lang="en-US" sz="2400" dirty="0">
                <a:latin typeface="Calibri" pitchFamily="34" charset="0"/>
              </a:rPr>
              <a:t>Vascular wall thickness (atherosclerotic plaque height) of left </a:t>
            </a:r>
            <a:r>
              <a:rPr lang="en-US" sz="2400" dirty="0" smtClean="0">
                <a:latin typeface="Calibri" pitchFamily="34" charset="0"/>
              </a:rPr>
              <a:t>ICA after the bulb</a:t>
            </a:r>
            <a:r>
              <a:rPr lang="ru-RU" sz="2400" dirty="0" smtClean="0">
                <a:latin typeface="Calibri" pitchFamily="34" charset="0"/>
              </a:rPr>
              <a:t>; </a:t>
            </a:r>
            <a:r>
              <a:rPr lang="en-US" sz="2400" dirty="0" smtClean="0">
                <a:latin typeface="Calibri" pitchFamily="34" charset="0"/>
              </a:rPr>
              <a:t>p=0.004</a:t>
            </a:r>
            <a:endParaRPr lang="en-US" sz="2400" dirty="0">
              <a:latin typeface="Calibri" pitchFamily="34" charset="0"/>
            </a:endParaRPr>
          </a:p>
        </p:txBody>
      </p:sp>
      <p:pic>
        <p:nvPicPr>
          <p:cNvPr id="4" name="Рисунок 3"/>
          <p:cNvPicPr>
            <a:picLocks noChangeAspect="1"/>
          </p:cNvPicPr>
          <p:nvPr/>
        </p:nvPicPr>
        <p:blipFill>
          <a:blip r:embed="rId2"/>
          <a:stretch>
            <a:fillRect/>
          </a:stretch>
        </p:blipFill>
        <p:spPr>
          <a:xfrm>
            <a:off x="20755110" y="8817284"/>
            <a:ext cx="8926894" cy="7144062"/>
          </a:xfrm>
          <a:prstGeom prst="rect">
            <a:avLst/>
          </a:prstGeom>
        </p:spPr>
      </p:pic>
      <p:pic>
        <p:nvPicPr>
          <p:cNvPr id="6" name="Рисунок 5"/>
          <p:cNvPicPr>
            <a:picLocks noChangeAspect="1"/>
          </p:cNvPicPr>
          <p:nvPr/>
        </p:nvPicPr>
        <p:blipFill>
          <a:blip r:embed="rId3"/>
          <a:stretch>
            <a:fillRect/>
          </a:stretch>
        </p:blipFill>
        <p:spPr>
          <a:xfrm>
            <a:off x="10400618" y="8817284"/>
            <a:ext cx="8926894" cy="7144062"/>
          </a:xfrm>
          <a:prstGeom prst="rect">
            <a:avLst/>
          </a:prstGeom>
        </p:spPr>
      </p:pic>
    </p:spTree>
    <p:extLst>
      <p:ext uri="{BB962C8B-B14F-4D97-AF65-F5344CB8AC3E}">
        <p14:creationId xmlns:p14="http://schemas.microsoft.com/office/powerpoint/2010/main" val="173555720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Параллакс">
  <a:themeElements>
    <a:clrScheme name="Другая 6">
      <a:dk1>
        <a:sysClr val="windowText" lastClr="000000"/>
      </a:dk1>
      <a:lt1>
        <a:sysClr val="window" lastClr="FFFFFF"/>
      </a:lt1>
      <a:dk2>
        <a:srgbClr val="696464"/>
      </a:dk2>
      <a:lt2>
        <a:srgbClr val="E9E5DC"/>
      </a:lt2>
      <a:accent1>
        <a:srgbClr val="E31819"/>
      </a:accent1>
      <a:accent2>
        <a:srgbClr val="E31819"/>
      </a:accent2>
      <a:accent3>
        <a:srgbClr val="A28E6A"/>
      </a:accent3>
      <a:accent4>
        <a:srgbClr val="956251"/>
      </a:accent4>
      <a:accent5>
        <a:srgbClr val="918485"/>
      </a:accent5>
      <a:accent6>
        <a:srgbClr val="855D5D"/>
      </a:accent6>
      <a:hlink>
        <a:srgbClr val="CC9900"/>
      </a:hlink>
      <a:folHlink>
        <a:srgbClr val="96A9A9"/>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
  <TotalTime>1685</TotalTime>
  <Words>551</Words>
  <Application>Microsoft Office PowerPoint</Application>
  <PresentationFormat>Произвольный</PresentationFormat>
  <Paragraphs>17</Paragraphs>
  <Slides>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2</vt:i4>
      </vt:variant>
      <vt:variant>
        <vt:lpstr>Заголовки слайдов</vt:lpstr>
      </vt:variant>
      <vt:variant>
        <vt:i4>1</vt:i4>
      </vt:variant>
    </vt:vector>
  </HeadingPairs>
  <TitlesOfParts>
    <vt:vector size="9" baseType="lpstr">
      <vt:lpstr>Arial</vt:lpstr>
      <vt:lpstr>Calibri</vt:lpstr>
      <vt:lpstr>Calibri Light</vt:lpstr>
      <vt:lpstr>Corbel</vt:lpstr>
      <vt:lpstr>Wingdings</vt:lpstr>
      <vt:lpstr>Wingdings 2</vt:lpstr>
      <vt:lpstr>HDOfficeLightV0</vt:lpstr>
      <vt:lpstr>Параллакс</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Yulya Baklanova</dc:creator>
  <cp:lastModifiedBy>Бердалин Александр Берикович</cp:lastModifiedBy>
  <cp:revision>24</cp:revision>
  <dcterms:created xsi:type="dcterms:W3CDTF">2017-10-02T13:44:20Z</dcterms:created>
  <dcterms:modified xsi:type="dcterms:W3CDTF">2021-10-08T11:58:26Z</dcterms:modified>
</cp:coreProperties>
</file>